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ater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7321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41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65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88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374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4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99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14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004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79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17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21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91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28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457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44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Cool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Abstract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Line Designs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240" b="1" i="0" u="sng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Objectives: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224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T.S.W.</a:t>
            </a:r>
          </a:p>
          <a:p>
            <a:pPr marL="457200" marR="0" lvl="0" indent="-457200" algn="ctr" rtl="0">
              <a:lnSpc>
                <a:spcPct val="80000"/>
              </a:lnSpc>
              <a:spcBef>
                <a:spcPts val="448"/>
              </a:spcBef>
              <a:buClr>
                <a:srgbClr val="7F7F7F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Students will explore the art elements </a:t>
            </a:r>
            <a:r>
              <a:rPr lang="en-US" sz="224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“COLOR” </a:t>
            </a:r>
            <a:r>
              <a:rPr lang="en-US" sz="224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4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“SHAPE” </a:t>
            </a:r>
            <a:r>
              <a:rPr lang="en-US" sz="224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 order to accurately identify warm and cool color schemes along with geometric and organic shapes.</a:t>
            </a:r>
          </a:p>
          <a:p>
            <a:pPr marL="457200" marR="0" lvl="0" indent="-457200" algn="ctr" rtl="0">
              <a:lnSpc>
                <a:spcPct val="80000"/>
              </a:lnSpc>
              <a:spcBef>
                <a:spcPts val="448"/>
              </a:spcBef>
              <a:buClr>
                <a:srgbClr val="7F7F7F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Apply knowledge of COLOR and SHAPE to create a warm and cool abstract line design.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48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224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905000"/>
            <a:ext cx="24383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Draw out your organic shape.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1. Once drawn, we will cut it out.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2. Trace the shape 3 times on final artwork paper--THE SHAPE MUST OVERLAP.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3. STOP here and await instruction.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75950" y="339450"/>
            <a:ext cx="5728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Contour lines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275" y="1587225"/>
            <a:ext cx="5893799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Contour lines define a form or an edge.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A simplified drawing of what you see.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Develops </a:t>
            </a:r>
            <a:r>
              <a:rPr lang="en-US" b="1"/>
              <a:t>observation</a:t>
            </a:r>
            <a:r>
              <a:rPr lang="en-US"/>
              <a:t> and </a:t>
            </a:r>
            <a:r>
              <a:rPr lang="en-US" b="1"/>
              <a:t>control</a:t>
            </a:r>
            <a:r>
              <a:rPr lang="en-US"/>
              <a:t>. </a:t>
            </a:r>
          </a:p>
        </p:txBody>
      </p:sp>
      <p:pic>
        <p:nvPicPr>
          <p:cNvPr id="161" name="Shape 161" descr="sh-contour-line-ve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875" y="3142019"/>
            <a:ext cx="3171524" cy="37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5004105_ori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875" y="776573"/>
            <a:ext cx="2974599" cy="1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Requirements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3000"/>
              <a:t>Lines should be </a:t>
            </a:r>
            <a:r>
              <a:rPr lang="en-US" sz="3000" b="1"/>
              <a:t>similar in width throughout artwork</a:t>
            </a:r>
            <a:r>
              <a:rPr lang="en-US" sz="3000"/>
              <a:t>. Artist uses control to achieve this effect.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3000"/>
              <a:t>Composition should contain three overlapped shapes (the same shape repeated three times).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3000"/>
              <a:t>Composition should be interesting (good balance of positive and negative space).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Collage Activity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(This can be used as a sketchbook assignment)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combination of drawing/coloring and collaging (cutting and pasting from magazines) to identify warm and cool color schemes. </a:t>
            </a:r>
          </a:p>
          <a:p>
            <a:pPr marL="0" marR="0" lvl="0" indent="0" algn="ctr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*BE CREATIVE WITH YOUR DESIGNS AS ALWAYS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☺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WARM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v.s. </a:t>
            </a:r>
            <a:r>
              <a:rPr lang="en-US" sz="4400" b="1" i="0" u="none" strike="noStrike" cap="none">
                <a:solidFill>
                  <a:srgbClr val="538CD5"/>
                </a:solidFill>
                <a:latin typeface="Arial Black"/>
                <a:ea typeface="Arial Black"/>
                <a:cs typeface="Arial Black"/>
                <a:sym typeface="Arial Black"/>
              </a:rPr>
              <a:t>COOL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Colors: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Orange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 Colors: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Violet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Purple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971800"/>
            <a:ext cx="28956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3328987"/>
            <a:ext cx="4433874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ORGANIC v.s. GEOMETRIC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6923C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Organic shapes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Can not measure the sides.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Geometric Shapes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Sides can be counted or measured (ex. Square, triangle, rectangle, etc.)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1" y="3810000"/>
            <a:ext cx="33567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219200"/>
            <a:ext cx="2133599" cy="254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this artwork abstract?</a:t>
            </a:r>
          </a:p>
        </p:txBody>
      </p:sp>
      <p:pic>
        <p:nvPicPr>
          <p:cNvPr id="109" name="Shape 1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295400"/>
            <a:ext cx="6934199" cy="519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Before we continue...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Let’s prep our materials!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Art caddy refill -- what colors are you missing?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Focus on COLORED PENCILS!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Open sketchbook to SKILLS activity from yesterday.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Homework assignment: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What song have you chosen for this project?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Objectives: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Learn about </a:t>
            </a:r>
            <a:r>
              <a:rPr lang="en-US" b="1"/>
              <a:t>organic shapes</a:t>
            </a:r>
            <a:r>
              <a:rPr lang="en-US"/>
              <a:t> and </a:t>
            </a:r>
            <a:r>
              <a:rPr lang="en-US" b="1"/>
              <a:t>layering</a:t>
            </a:r>
            <a:r>
              <a:rPr lang="en-US"/>
              <a:t>.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Practice </a:t>
            </a:r>
            <a:r>
              <a:rPr lang="en-US" b="1"/>
              <a:t>patience</a:t>
            </a:r>
            <a:r>
              <a:rPr lang="en-US"/>
              <a:t> and </a:t>
            </a:r>
            <a:r>
              <a:rPr lang="en-US" b="1"/>
              <a:t>control</a:t>
            </a:r>
            <a:r>
              <a:rPr lang="en-US"/>
              <a:t> when creating our artwork.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ORGANIC v.s. GEOMETRIC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6923C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Organic shapes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Can not measure the sides.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Geometric Shapes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Sides can be counted or measured (ex. Square, triangle, rectangle, etc.)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1" y="3810000"/>
            <a:ext cx="33566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219200"/>
            <a:ext cx="2133599" cy="25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Practice!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Think about your song or LISTEN to your song.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Draw lines and shapes that represent your song.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From these shapes, we will begin our SKILLS project!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(4:3)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Black</vt:lpstr>
      <vt:lpstr>Calibri</vt:lpstr>
      <vt:lpstr>Eater</vt:lpstr>
      <vt:lpstr>Arial</vt:lpstr>
      <vt:lpstr>Office Theme</vt:lpstr>
      <vt:lpstr>Warm and Cool Abstract Line Designs</vt:lpstr>
      <vt:lpstr>WARM v.s. COOL</vt:lpstr>
      <vt:lpstr>ORGANIC v.s. GEOMETRIC</vt:lpstr>
      <vt:lpstr>ABSTRACT What makes this artwork abstract?</vt:lpstr>
      <vt:lpstr>PowerPoint Presentation</vt:lpstr>
      <vt:lpstr>Before we continue...</vt:lpstr>
      <vt:lpstr>Open sketchbook to SKILLS activity from yesterday. </vt:lpstr>
      <vt:lpstr>ORGANIC v.s. GEOMETRIC</vt:lpstr>
      <vt:lpstr>Practice! </vt:lpstr>
      <vt:lpstr>PowerPoint Presentation</vt:lpstr>
      <vt:lpstr>Draw out your organic shape. </vt:lpstr>
      <vt:lpstr>Contour lines</vt:lpstr>
      <vt:lpstr>Requirements</vt:lpstr>
      <vt:lpstr>OPTIONAL Collage Activity    (This can be used as a sketchbook assignment)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and Cool Abstract Line Designs</dc:title>
  <dc:creator>Townsend, Jaime A (MCJH)</dc:creator>
  <cp:lastModifiedBy>Townsend, Jaime, A (MCJH)</cp:lastModifiedBy>
  <cp:revision>1</cp:revision>
  <dcterms:modified xsi:type="dcterms:W3CDTF">2016-09-22T14:42:17Z</dcterms:modified>
</cp:coreProperties>
</file>