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F"/>
    <a:srgbClr val="F4D44A"/>
    <a:srgbClr val="9FE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B08E4-B6AE-4E45-A73D-D57AD2E94DF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E700F-5896-4D7C-A065-66DABC3EC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8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6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7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6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3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EC6A-05BD-4C3E-8FD2-CA4FBD8D30A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D3B7-3460-44EC-8040-C79A643D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1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D2F"/>
                </a:solidFill>
              </a:rPr>
              <a:t>Think about your NAME in 3-d!</a:t>
            </a:r>
            <a:endParaRPr lang="en-US" b="1" dirty="0">
              <a:solidFill>
                <a:srgbClr val="FFCD2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might it look like?</a:t>
            </a:r>
          </a:p>
          <a:p>
            <a:r>
              <a:rPr lang="en-US" dirty="0" smtClean="0"/>
              <a:t>What would it be made out of?</a:t>
            </a:r>
          </a:p>
          <a:p>
            <a:r>
              <a:rPr lang="en-US" dirty="0" smtClean="0"/>
              <a:t>How would it be built?</a:t>
            </a:r>
          </a:p>
          <a:p>
            <a:r>
              <a:rPr lang="en-US" dirty="0" smtClean="0"/>
              <a:t>*SHARE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 SCULPTURES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Medium:</a:t>
            </a:r>
            <a:r>
              <a:rPr lang="en-US" b="1" dirty="0" smtClean="0"/>
              <a:t>  </a:t>
            </a:r>
            <a:r>
              <a:rPr lang="en-US" dirty="0" err="1" smtClean="0">
                <a:solidFill>
                  <a:srgbClr val="9FE147"/>
                </a:solidFill>
              </a:rPr>
              <a:t>Tagboard</a:t>
            </a:r>
            <a:r>
              <a:rPr lang="en-US" dirty="0" smtClean="0">
                <a:solidFill>
                  <a:srgbClr val="9FE147"/>
                </a:solidFill>
              </a:rPr>
              <a:t>, markers, colored pencils, glue, and CREATIVITY!</a:t>
            </a:r>
          </a:p>
          <a:p>
            <a:r>
              <a:rPr lang="en-US" b="1" u="sng" dirty="0" smtClean="0"/>
              <a:t>Technique: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9FE147"/>
                </a:solidFill>
              </a:rPr>
              <a:t>Cutting, </a:t>
            </a:r>
          </a:p>
          <a:p>
            <a:pPr marL="0" indent="0">
              <a:buNone/>
            </a:pPr>
            <a:r>
              <a:rPr lang="en-US" dirty="0">
                <a:solidFill>
                  <a:srgbClr val="9FE147"/>
                </a:solidFill>
              </a:rPr>
              <a:t> </a:t>
            </a:r>
            <a:r>
              <a:rPr lang="en-US" dirty="0" smtClean="0">
                <a:solidFill>
                  <a:srgbClr val="9FE147"/>
                </a:solidFill>
              </a:rPr>
              <a:t>   pasting, sculpture.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362200"/>
            <a:ext cx="320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992489" cy="5963146"/>
          </a:xfrm>
        </p:spPr>
      </p:pic>
    </p:spTree>
    <p:extLst>
      <p:ext uri="{BB962C8B-B14F-4D97-AF65-F5344CB8AC3E}">
        <p14:creationId xmlns:p14="http://schemas.microsoft.com/office/powerpoint/2010/main" val="350091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201"/>
            <a:ext cx="7966557" cy="5943799"/>
          </a:xfrm>
        </p:spPr>
      </p:pic>
    </p:spTree>
    <p:extLst>
      <p:ext uri="{BB962C8B-B14F-4D97-AF65-F5344CB8AC3E}">
        <p14:creationId xmlns:p14="http://schemas.microsoft.com/office/powerpoint/2010/main" val="389203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1901"/>
            <a:ext cx="4953000" cy="6629899"/>
          </a:xfrm>
        </p:spPr>
      </p:pic>
    </p:spTree>
    <p:extLst>
      <p:ext uri="{BB962C8B-B14F-4D97-AF65-F5344CB8AC3E}">
        <p14:creationId xmlns:p14="http://schemas.microsoft.com/office/powerpoint/2010/main" val="186299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72686" cy="6172200"/>
          </a:xfrm>
        </p:spPr>
      </p:pic>
    </p:spTree>
    <p:extLst>
      <p:ext uri="{BB962C8B-B14F-4D97-AF65-F5344CB8AC3E}">
        <p14:creationId xmlns:p14="http://schemas.microsoft.com/office/powerpoint/2010/main" val="30197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0706"/>
            <a:ext cx="7814157" cy="5830094"/>
          </a:xfrm>
        </p:spPr>
      </p:pic>
    </p:spTree>
    <p:extLst>
      <p:ext uri="{BB962C8B-B14F-4D97-AF65-F5344CB8AC3E}">
        <p14:creationId xmlns:p14="http://schemas.microsoft.com/office/powerpoint/2010/main" val="261782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Objectives, Procedures &amp;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FFCD2F"/>
                </a:solidFill>
              </a:rPr>
              <a:t>Objectives: </a:t>
            </a:r>
            <a:r>
              <a:rPr lang="en-US" dirty="0" smtClean="0"/>
              <a:t>Students will demonstrate prior knowledge of the Elements of Art by creating a 3-dimensional name sculpture.</a:t>
            </a:r>
          </a:p>
          <a:p>
            <a:r>
              <a:rPr lang="en-US" b="1" u="sng" dirty="0" smtClean="0">
                <a:solidFill>
                  <a:srgbClr val="FFCD2F"/>
                </a:solidFill>
              </a:rPr>
              <a:t>Procedures: </a:t>
            </a:r>
          </a:p>
          <a:p>
            <a:pPr lvl="1"/>
            <a:r>
              <a:rPr lang="en-US" dirty="0" smtClean="0"/>
              <a:t>Pencil drawing of block/bubble names.</a:t>
            </a:r>
          </a:p>
          <a:p>
            <a:pPr lvl="1"/>
            <a:r>
              <a:rPr lang="en-US" dirty="0" smtClean="0"/>
              <a:t>Decorate using colored pencils and markers (each letter must accurately represent an element of art.</a:t>
            </a:r>
          </a:p>
          <a:p>
            <a:pPr lvl="1"/>
            <a:r>
              <a:rPr lang="en-US" dirty="0" smtClean="0"/>
              <a:t>Cut out and build.</a:t>
            </a:r>
          </a:p>
          <a:p>
            <a:pPr marL="457200" lvl="1" indent="0">
              <a:buNone/>
            </a:pPr>
            <a:endParaRPr lang="en-US" b="1" u="sng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4D44A"/>
                </a:solidFill>
              </a:rPr>
              <a:t>*</a:t>
            </a:r>
            <a:r>
              <a:rPr lang="en-US" b="1" u="sng" dirty="0" smtClean="0">
                <a:solidFill>
                  <a:srgbClr val="F4D44A"/>
                </a:solidFill>
              </a:rPr>
              <a:t>Grading Criteria: </a:t>
            </a:r>
            <a:r>
              <a:rPr lang="en-US" dirty="0" smtClean="0"/>
              <a:t>See General Project Rubric (will be discussed in detail)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4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Think about your NAME in 3-d!</vt:lpstr>
      <vt:lpstr>NAME SCULPTURES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Objectives, Procedures &amp; Criteria</vt:lpstr>
    </vt:vector>
  </TitlesOfParts>
  <Company>FCPS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about your NAME in 3-d!</dc:title>
  <dc:creator>FCPS</dc:creator>
  <cp:lastModifiedBy>Townsend, Jaime A (MCJH)</cp:lastModifiedBy>
  <cp:revision>6</cp:revision>
  <cp:lastPrinted>2013-08-19T19:54:24Z</cp:lastPrinted>
  <dcterms:created xsi:type="dcterms:W3CDTF">2013-08-19T15:28:08Z</dcterms:created>
  <dcterms:modified xsi:type="dcterms:W3CDTF">2018-05-18T16:15:14Z</dcterms:modified>
</cp:coreProperties>
</file>