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hape 30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8" name="Shape 8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pBZ7dlr4aE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elsartroom.weebly.com/resources-for-student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pigFSxi25q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Artist Statement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57200" y="37925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Using the Language of Art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348" y="1818523"/>
            <a:ext cx="3267850" cy="173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 descr="In this video I will explain some of the principles of design that you may want to use in your artwork. Some of the terms I have used like transition is also known as movement. Contrast is also sometimes referred to as transition. I will go over the various terms with visual examples to help you get an idea of how to create compositions with a plan." title="Some Principles of Art Explained">
            <a:hlinkClick r:id="rId3"/>
          </p:cNvPr>
          <p:cNvSpPr/>
          <p:nvPr/>
        </p:nvSpPr>
        <p:spPr>
          <a:xfrm>
            <a:off x="1143000" y="0"/>
            <a:ext cx="6567800" cy="49258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In partners, discuss 2-3 </a:t>
            </a:r>
            <a:r>
              <a:rPr lang="en" sz="1800" b="1">
                <a:solidFill>
                  <a:srgbClr val="3C78D8"/>
                </a:solidFill>
              </a:rPr>
              <a:t>elements of art </a:t>
            </a:r>
            <a:r>
              <a:rPr lang="en" sz="1800" b="1"/>
              <a:t>that are evident in this piece of artwork by Wiley Robertson (a graffiti artist). 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00"/>
            <a:ext cx="7127900" cy="389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/>
              <a:t>In partners, discuss 2-3 </a:t>
            </a:r>
            <a:r>
              <a:rPr lang="en" sz="1800" b="1">
                <a:solidFill>
                  <a:srgbClr val="FF0000"/>
                </a:solidFill>
              </a:rPr>
              <a:t>principles of design</a:t>
            </a:r>
            <a:r>
              <a:rPr lang="en" sz="1800" b="1"/>
              <a:t> that are evident in this piece of artwork by Wiley Robertson (a graffiti artist).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950" y="514350"/>
            <a:ext cx="9508874" cy="27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t="42785" b="14939"/>
          <a:stretch/>
        </p:blipFill>
        <p:spPr>
          <a:xfrm>
            <a:off x="189249" y="197925"/>
            <a:ext cx="8992649" cy="38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89675" y="4200275"/>
            <a:ext cx="8881500" cy="7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Interpretation: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1"/>
              <a:t>Visual Message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/>
              <a:t>What story or idea is your artwork communicating to the viewer?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1"/>
              <a:t>Creative/Original Ideas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/>
              <a:t>Explain how your artwork illustrates unique ideas.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1"/>
              <a:t>Mood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/>
              <a:t>How did you project feelings through your artwork to the viewer?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1"/>
              <a:t>Symbolism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/>
              <a:t>How did you communicate your ideas through visual images in your artwork?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473" y="0"/>
            <a:ext cx="64970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Growth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Ask yourself the following questions…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What did you learn during each S.K.I.L.L.S assignment?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What did you learn from each discussion topic?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What new materials did you use during this project?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What new techniques did you learn during this project?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What new art information (history, artists, vocabulary, etc.) did you learn about? </a:t>
            </a:r>
          </a:p>
          <a:p>
            <a:pPr marL="457200" lvl="0" indent="-355600">
              <a:spcBef>
                <a:spcPts val="0"/>
              </a:spcBef>
              <a:buSzPct val="100000"/>
            </a:pPr>
            <a:r>
              <a:rPr lang="en" sz="2000"/>
              <a:t>How did you improve your art skills?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Artist Statements are Essential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this planet (earth), people communicate with </a:t>
            </a:r>
            <a:r>
              <a:rPr lang="en" b="1" u="sng"/>
              <a:t>words</a:t>
            </a:r>
            <a:r>
              <a:rPr lang="en"/>
              <a:t> and your artist statement introduces and communicates the language component of your artwork.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u="sng"/>
              <a:t>Just sayin’.....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“Earth without “art” is just EH”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Description </a:t>
            </a:r>
            <a:r>
              <a:rPr lang="en" sz="2400"/>
              <a:t>(Describe your artwork)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Subject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Medium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Technique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Style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Description: Subject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u="sng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u="sng"/>
              <a:t>Subject: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What is your artwork?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What is the focal point?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What can you easily identify in your work? If nothing specific…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What style of art is it?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Description: Medium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93250" y="1200150"/>
            <a:ext cx="4793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 b="1" u="sng"/>
              <a:t>Medium:</a:t>
            </a:r>
            <a:r>
              <a:rPr lang="en" sz="1800"/>
              <a:t> ( What material(s) did you use?)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List all the tools you or the artist used?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1214800"/>
            <a:ext cx="3048642" cy="36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Description: Technique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25675" y="1200150"/>
            <a:ext cx="396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u="sng"/>
              <a:t>Technique:</a:t>
            </a:r>
            <a:r>
              <a:rPr lang="en" sz="1800"/>
              <a:t> (How did you use the materials?</a:t>
            </a:r>
          </a:p>
          <a:p>
            <a:pPr lvl="0" rtl="0">
              <a:spcBef>
                <a:spcPts val="0"/>
              </a:spcBef>
              <a:buNone/>
            </a:pPr>
            <a:endParaRPr sz="1800" b="1" u="sng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u="sng"/>
              <a:t>General: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Drawing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Painting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Scratch Art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Sculpting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u="sng"/>
              <a:t>Specific:</a:t>
            </a:r>
            <a:r>
              <a:rPr lang="en" sz="1800"/>
              <a:t> Shading, mixing, stippling, cutting, pinch/coil pots, etc.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75" y="1389625"/>
            <a:ext cx="3961200" cy="290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“Nighthawks” by Edward Hopper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950" y="1200150"/>
            <a:ext cx="6643699" cy="36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Artist Statement: Analysis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4200" y="1200150"/>
            <a:ext cx="8302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Elements of Art and Principles of Design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/>
              <a:t>What did you use in your artwork? Where and How? Provide specific details.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 b="1" u="sng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u="sng"/>
              <a:t>Elements of Art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/>
              <a:t>Line, Shape, Color, Form, Texture, Value, Space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 b="1" u="sng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u="sng"/>
              <a:t>Principles of Art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/>
              <a:t>Balance, Proportion, Rhythm, Movement, Pattern, Emphasis, Variety, Unity, Harmony, Contrast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 descr="Une video de Freyafire  qui nous explique les éléments de bases pour l'analyse d'une oeuvre" title="How to look at Art - The elements of Art part1">
            <a:hlinkClick r:id="rId3"/>
          </p:cNvPr>
          <p:cNvSpPr/>
          <p:nvPr/>
        </p:nvSpPr>
        <p:spPr>
          <a:xfrm>
            <a:off x="989350" y="0"/>
            <a:ext cx="685799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On-screen Show (16:9)</PresentationFormat>
  <Paragraphs>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swiss</vt:lpstr>
      <vt:lpstr>Artist Statement</vt:lpstr>
      <vt:lpstr>Artist Statements are Essential</vt:lpstr>
      <vt:lpstr>Description (Describe your artwork)</vt:lpstr>
      <vt:lpstr>Description: Subject</vt:lpstr>
      <vt:lpstr>Description: Medium</vt:lpstr>
      <vt:lpstr>Description: Technique</vt:lpstr>
      <vt:lpstr>“Nighthawks” by Edward Hopper</vt:lpstr>
      <vt:lpstr>Artist Statement: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Interpretation:</vt:lpstr>
      <vt:lpstr>PowerPoint Presentation</vt:lpstr>
      <vt:lpstr>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 Statement</dc:title>
  <dc:creator>ZenMogwai</dc:creator>
  <cp:lastModifiedBy>ZenMogwai</cp:lastModifiedBy>
  <cp:revision>1</cp:revision>
  <dcterms:modified xsi:type="dcterms:W3CDTF">2016-10-23T02:40:35Z</dcterms:modified>
</cp:coreProperties>
</file>