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BD72-0832-4A1C-938C-A3F94D5002D5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EA024-9B58-45F6-9202-738F2DFE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6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40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46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3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98500" y="4409750"/>
            <a:ext cx="558800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38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9C5D-B63B-4290-A3F2-1B6A45D06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3FAFD-F76F-4DF8-AF8F-9610793C0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6FC66-6305-48C6-ABF0-0BA670A8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5B20B-C106-4F6C-8CE8-BC0492A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8710A-2BA0-4770-877C-AFF9B5FE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318D-D186-4407-A86F-5A7DE28D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D54AB-A0F7-4D1C-B5DA-524231654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3227A-A9DE-44F7-B4D1-9D0FC1F8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8E42B-8D59-45BD-B893-2EA313BF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5E1DE-B480-49B6-8886-B9BAB00D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E4764-78EA-46FF-8769-89E0F4BC9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8D694-F5E0-40D1-AEAA-4ABC46AE5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6C074-BEAB-4F90-BEDB-A610DE92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480DF-9283-47D6-A201-69ADBE3C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D626-DF3C-447F-8358-FF1D8D8E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47DA-C40D-498B-8578-C263B2E7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063C-E355-4D12-8F07-06F91690D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877D-3297-4362-A912-5F206543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A30E-1CA3-4E52-A2BD-F6400B6C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00858-2C3E-476B-A0BC-1C418B02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5FD1-1072-4BA2-9F9B-B33D4E7C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7EE6B-F0AA-403C-BE5E-207A328A8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E1532-47B5-4553-912F-1782BBD7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FA613-BF7C-453D-B07E-3AD21F60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3F73E-5A67-415F-A7FC-8B560F28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5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E2EB-0A69-4639-98C1-96B95067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78D80-7EAD-4BC1-81E9-22C212BF7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F31DB-9DCD-41AD-A57A-E0481EEC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9A6EA-0C16-4F92-A497-62E6EBD88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471A8-1DA2-4738-AF75-C00028FC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02049-4E4D-4B18-A3B1-36EB962C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D2E3-31FF-42AD-A996-6473DBF5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17827-3A20-4BBB-A976-F15BBD245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F60B3-83AF-42BA-96F5-545AC9706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6AC6F-FFA1-4B69-88A9-8B9686FEE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15D6D-D823-4707-B0A7-A1773597C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FEEEB-2ACA-4F5A-94F0-247167F2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D3D52-A52B-4966-AF31-92988D94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655D7-D475-4627-A174-10FD708F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A246-C1EF-405A-8111-EB71B5B0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CE720-58E6-46AF-841A-1F68402B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229BD-6A8B-4F84-B5FA-AA04FC35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293AC-02A3-454D-84BC-A40F10BE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0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EE998E-04C7-4693-A033-9E6DB34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1965D-6AFE-40D5-84D7-C5202EA6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DEAB6-D9A7-42A6-ACFA-077E154B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94F2-5EAB-4CB4-8394-345EC39F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AB7AB-2724-4272-A868-0502836F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979B-22EB-4F82-8D42-A203A6EFB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9F951-FB7A-438E-9B59-73855B72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36486-05EB-4D14-88D2-47EDE1EA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91F00-EF50-49F1-AA09-D2550E5D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E072-CCB1-4169-AE19-486F46FC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4F858-E51B-48F8-8D0E-D770C2954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373C0-1DF1-434B-9E16-61102D683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69F68-7AED-4BB6-8817-B280488E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2CF7-DA66-455F-9217-000FEB9A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ADBA7-5B9D-4C7F-879F-9360C2A6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2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E18AF-AC10-4AD4-BC3A-96C49E7B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292F0-8C1C-4168-9D08-C3A19705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44E2-0059-4580-BF14-6C5860543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AC90-1497-419F-91B2-7F6B63AC2D7B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9C89E-CE29-477F-9362-911DF29DB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3F03D-8577-40B7-8917-365CB185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6ACD-8FD9-4727-8332-51717C9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4294967295"/>
          </p:nvPr>
        </p:nvSpPr>
        <p:spPr>
          <a:xfrm>
            <a:off x="1524000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CLAY TECHNIQUES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Clay artists throughout the ages have invented many ways to shape things out of clay.</a:t>
            </a:r>
            <a:endParaRPr/>
          </a:p>
          <a:p>
            <a:pPr marL="0" indent="0">
              <a:spcBef>
                <a:spcPts val="560"/>
              </a:spcBef>
              <a:buClr>
                <a:schemeClr val="dk1"/>
              </a:buClr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700" y="2216850"/>
            <a:ext cx="2786700" cy="22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0826" y="2666999"/>
            <a:ext cx="3055800" cy="23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l="17405" t="53086"/>
          <a:stretch/>
        </p:blipFill>
        <p:spPr>
          <a:xfrm>
            <a:off x="7837825" y="3200575"/>
            <a:ext cx="2658900" cy="23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0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sz="3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</a:t>
            </a:r>
            <a:r>
              <a:rPr lang="en-US" sz="395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TOOLS </a:t>
            </a:r>
            <a:r>
              <a:rPr lang="en-US" sz="3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are used with clay?</a:t>
            </a:r>
            <a:endParaRPr sz="395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2573" t="4198" r="35042"/>
          <a:stretch/>
        </p:blipFill>
        <p:spPr>
          <a:xfrm>
            <a:off x="1524000" y="1371601"/>
            <a:ext cx="2743200" cy="258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1752600"/>
            <a:ext cx="2438400" cy="24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9239" y="4419601"/>
            <a:ext cx="33337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4562030"/>
            <a:ext cx="3200400" cy="193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http://www.brothers-handmade.com/images/Tool_Set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27468" y="1752599"/>
            <a:ext cx="3311043" cy="2405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3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</a:pPr>
            <a:r>
              <a:rPr lang="en-US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Projects</a:t>
            </a:r>
            <a:endParaRPr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 descr="http://flyeschool.com/sites/flyeschool/files/images/ceramic-terms/sl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4374" y="1524000"/>
            <a:ext cx="46482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7010400" y="2286001"/>
            <a:ext cx="32766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SLIP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Clay that has been diluted with water.</a:t>
            </a:r>
            <a:endParaRPr/>
          </a:p>
          <a:p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your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GLUE!!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1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http://cdn.instructables.com/FPR/1EGO/HCJOENLX/FPR1EGOHCJOENLX.MEDIU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295401"/>
            <a:ext cx="5526809" cy="41451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620001" y="870972"/>
            <a:ext cx="274319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Scoring-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is when you use a clay tool to make marks in the clay so that 2 pieces can stick together.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6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What are some TOOLS that are used with clay?</vt:lpstr>
      <vt:lpstr>Building Projects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ZenMogwai</dc:creator>
  <cp:lastModifiedBy>ZenMogwai</cp:lastModifiedBy>
  <cp:revision>1</cp:revision>
  <dcterms:created xsi:type="dcterms:W3CDTF">2018-05-27T15:28:24Z</dcterms:created>
  <dcterms:modified xsi:type="dcterms:W3CDTF">2018-05-27T15:28:37Z</dcterms:modified>
</cp:coreProperties>
</file>