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FBF3C-18EF-49B4-BC38-C74883D17F4C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CDF21-AEE8-4F0D-9925-4F4B6BCC8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33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1591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27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84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155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8403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98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64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660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380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74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55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431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626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467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35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24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392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710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697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04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51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4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7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0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2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32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6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2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F1B55-EA02-4B78-8E94-B23F2621FC04}" type="datetimeFigureOut">
              <a:rPr lang="en-US" smtClean="0"/>
              <a:t>5/27/2018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DFC1-3239-4062-9C96-F483F453E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905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5415200" y="465533"/>
            <a:ext cx="58624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Gustav Klimt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5677533" y="2011933"/>
            <a:ext cx="5993600" cy="10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200">
                <a:solidFill>
                  <a:srgbClr val="333333"/>
                </a:solidFill>
                <a:highlight>
                  <a:srgbClr val="FFFFFF"/>
                </a:highlight>
              </a:rPr>
              <a:t>Painter (1862–1918)</a:t>
            </a:r>
            <a:endParaRPr sz="3200"/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01" y="465534"/>
            <a:ext cx="4574900" cy="5690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130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750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954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801" y="1600200"/>
            <a:ext cx="3943351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2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604733" y="1105633"/>
            <a:ext cx="59680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3200" b="1">
                <a:solidFill>
                  <a:srgbClr val="FFFF00"/>
                </a:solidFill>
              </a:rPr>
              <a:t>Carefully cut out the figure from the background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51" y="1"/>
            <a:ext cx="5143479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1035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000767" y="956167"/>
            <a:ext cx="5581600" cy="561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200" b="1">
                <a:solidFill>
                  <a:srgbClr val="FFFF00"/>
                </a:solidFill>
              </a:rPr>
              <a:t>Place your figure on the black paper and carefully and lightly trace around it with a pencil</a:t>
            </a:r>
            <a:endParaRPr sz="32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34" y="47318"/>
            <a:ext cx="5072525" cy="676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38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736967" y="742933"/>
            <a:ext cx="54664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3200" b="1">
                <a:solidFill>
                  <a:srgbClr val="FFFF00"/>
                </a:solidFill>
              </a:rPr>
              <a:t>This is so you'll know where to re-glue the parts in the next step</a:t>
            </a:r>
            <a:endParaRPr sz="3200" b="1">
              <a:solidFill>
                <a:srgbClr val="FFFF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sz="3200" b="1">
              <a:solidFill>
                <a:srgbClr val="FFFF00"/>
              </a:solidFill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700" y="296734"/>
            <a:ext cx="4698400" cy="6264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15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099667" y="1600200"/>
            <a:ext cx="548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3200" b="1">
                <a:solidFill>
                  <a:srgbClr val="FFFF00"/>
                </a:solidFill>
              </a:rPr>
              <a:t>Now, cut away all the clothing</a:t>
            </a:r>
            <a:endParaRPr sz="3200" b="1">
              <a:solidFill>
                <a:srgbClr val="FFFF00"/>
              </a:solidFill>
            </a:endParaRPr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833" y="113667"/>
            <a:ext cx="4840600" cy="6454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467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083167" y="945200"/>
            <a:ext cx="52356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3200" b="1">
                <a:solidFill>
                  <a:srgbClr val="FFFF00"/>
                </a:solidFill>
              </a:rPr>
              <a:t>Then glue down, using a glue stick, all the 'flesh' parts. Use your traced guidelines </a:t>
            </a:r>
            <a:endParaRPr sz="3200" b="1">
              <a:solidFill>
                <a:srgbClr val="FFFF00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3200" b="1">
                <a:solidFill>
                  <a:srgbClr val="FFFF00"/>
                </a:solidFill>
              </a:rPr>
              <a:t>to help place all the pieces in the right spot.</a:t>
            </a:r>
            <a:endParaRPr sz="3200" b="1">
              <a:solidFill>
                <a:srgbClr val="FFFF00"/>
              </a:solidFill>
            </a:endParaRPr>
          </a:p>
          <a:p>
            <a:pPr marL="0" indent="0"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068" y="168447"/>
            <a:ext cx="4890833" cy="652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442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725000" y="2022100"/>
            <a:ext cx="2934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Let’s Look at Patterns </a:t>
            </a:r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29173" t="47382"/>
          <a:stretch/>
        </p:blipFill>
        <p:spPr>
          <a:xfrm>
            <a:off x="3659801" y="387401"/>
            <a:ext cx="8160700" cy="608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24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l="13351" t="35938" r="14206"/>
          <a:stretch/>
        </p:blipFill>
        <p:spPr>
          <a:xfrm>
            <a:off x="3890233" y="305350"/>
            <a:ext cx="5298600" cy="624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1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1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5096667" y="274633"/>
            <a:ext cx="64860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u="sng">
                <a:solidFill>
                  <a:srgbClr val="FFFF00"/>
                </a:solidFill>
              </a:rPr>
              <a:t>Austrian Painter</a:t>
            </a:r>
            <a:endParaRPr u="sng">
              <a:solidFill>
                <a:srgbClr val="FFFF00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5190333" y="1600200"/>
            <a:ext cx="63920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6400"/>
              <a:t>Most known for this painting called …</a:t>
            </a:r>
            <a:r>
              <a:rPr lang="en"/>
              <a:t>.</a:t>
            </a:r>
            <a:endParaRPr/>
          </a:p>
          <a:p>
            <a:pPr marL="0" indent="0" algn="ctr">
              <a:buNone/>
            </a:pPr>
            <a:endParaRPr/>
          </a:p>
          <a:p>
            <a:pPr marL="0" indent="0" algn="ctr">
              <a:buNone/>
            </a:pPr>
            <a:r>
              <a:rPr lang="en" sz="6400">
                <a:solidFill>
                  <a:srgbClr val="FFFF00"/>
                </a:solidFill>
              </a:rPr>
              <a:t>The Kiss</a:t>
            </a:r>
            <a:endParaRPr sz="6400">
              <a:solidFill>
                <a:srgbClr val="FFFF00"/>
              </a:solidFill>
            </a:endParaRPr>
          </a:p>
        </p:txBody>
      </p:sp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68" y="1"/>
            <a:ext cx="4582833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054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03433" y="1082433"/>
            <a:ext cx="4319600" cy="119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Scratch Tool Rules </a:t>
            </a: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176500" y="413233"/>
            <a:ext cx="60104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/>
              <a:t>Do NOT break them</a:t>
            </a:r>
            <a:endParaRPr/>
          </a:p>
          <a:p>
            <a:pPr>
              <a:spcBef>
                <a:spcPts val="0"/>
              </a:spcBef>
              <a:buAutoNum type="arabicPeriod"/>
            </a:pPr>
            <a:r>
              <a:rPr lang="en"/>
              <a:t>Do NOT poke anyone</a:t>
            </a:r>
            <a:endParaRPr/>
          </a:p>
          <a:p>
            <a:pPr>
              <a:spcBef>
                <a:spcPts val="0"/>
              </a:spcBef>
              <a:buAutoNum type="arabicPeriod"/>
            </a:pPr>
            <a:r>
              <a:rPr lang="en"/>
              <a:t>If you break one then you will have to replace it</a:t>
            </a:r>
            <a:endParaRPr/>
          </a:p>
          <a:p>
            <a:pPr>
              <a:spcBef>
                <a:spcPts val="0"/>
              </a:spcBef>
              <a:buAutoNum type="arabicPeriod"/>
            </a:pPr>
            <a:r>
              <a:rPr lang="en"/>
              <a:t>You will turn it in at the end of the class I will come to each table to pick them up. </a:t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33" y="2520955"/>
            <a:ext cx="4470400" cy="181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182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Let’s practice</a:t>
            </a: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0934" y="1225168"/>
            <a:ext cx="7420333" cy="5342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563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513833" y="625833"/>
            <a:ext cx="40684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6400"/>
              <a:t>What is the first thing you see?</a:t>
            </a:r>
            <a:endParaRPr sz="6400"/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56600" y="-78796"/>
            <a:ext cx="11470432" cy="11508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87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5398967" y="495267"/>
            <a:ext cx="64856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9600"/>
              <a:t>Pattern</a:t>
            </a:r>
            <a:endParaRPr sz="9600"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3">
            <a:alphaModFix/>
          </a:blip>
          <a:srcRect l="13351" t="35938" r="14206"/>
          <a:stretch/>
        </p:blipFill>
        <p:spPr>
          <a:xfrm>
            <a:off x="402433" y="305350"/>
            <a:ext cx="5298600" cy="624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Shape 49"/>
          <p:cNvPicPr preferRelativeResize="0"/>
          <p:nvPr/>
        </p:nvPicPr>
        <p:blipFill rotWithShape="1">
          <a:blip r:embed="rId3">
            <a:alphaModFix/>
          </a:blip>
          <a:srcRect r="7132" b="45963"/>
          <a:stretch/>
        </p:blipFill>
        <p:spPr>
          <a:xfrm>
            <a:off x="6165267" y="1729933"/>
            <a:ext cx="5719300" cy="44374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08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177667" y="690367"/>
            <a:ext cx="5792400" cy="4967600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 Known for the highly decorative style which were seen as a rebellion against the traditional academic art of his time.</a:t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00" y="690368"/>
            <a:ext cx="5792400" cy="5720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410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Our focus for this project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u="sng">
                <a:solidFill>
                  <a:srgbClr val="FFFF00"/>
                </a:solidFill>
              </a:rPr>
              <a:t>Creating a Gustav style original art piece</a:t>
            </a:r>
            <a:endParaRPr u="sng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"/>
              <a:t>-Focus on using the principles of design </a:t>
            </a:r>
            <a:r>
              <a:rPr lang="en">
                <a:solidFill>
                  <a:srgbClr val="BF9000"/>
                </a:solidFill>
              </a:rPr>
              <a:t>rhythm </a:t>
            </a:r>
            <a:r>
              <a:rPr lang="en"/>
              <a:t>&amp; </a:t>
            </a:r>
            <a:r>
              <a:rPr lang="en">
                <a:solidFill>
                  <a:srgbClr val="FFFF00"/>
                </a:solidFill>
              </a:rPr>
              <a:t>pattern </a:t>
            </a:r>
            <a:r>
              <a:rPr lang="en">
                <a:solidFill>
                  <a:srgbClr val="F3F3F3"/>
                </a:solidFill>
              </a:rPr>
              <a:t>throughout composition. </a:t>
            </a:r>
            <a:endParaRPr>
              <a:solidFill>
                <a:srgbClr val="F3F3F3"/>
              </a:solidFill>
            </a:endParaRPr>
          </a:p>
          <a:p>
            <a:pPr marL="0" indent="0">
              <a:buNone/>
            </a:pPr>
            <a:r>
              <a:rPr lang="en"/>
              <a:t>-Focus on demonstrating the element of art </a:t>
            </a:r>
            <a:r>
              <a:rPr lang="en">
                <a:solidFill>
                  <a:srgbClr val="FFFF00"/>
                </a:solidFill>
              </a:rPr>
              <a:t>space</a:t>
            </a:r>
            <a:r>
              <a:rPr lang="en"/>
              <a:t> by creating a </a:t>
            </a:r>
            <a:r>
              <a:rPr lang="en">
                <a:solidFill>
                  <a:srgbClr val="FFFF00"/>
                </a:solidFill>
              </a:rPr>
              <a:t>foreground, middleground and background </a:t>
            </a:r>
            <a:r>
              <a:rPr lang="en"/>
              <a:t>to your artwork.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971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67" y="465967"/>
            <a:ext cx="4616000" cy="59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4333" y="465976"/>
            <a:ext cx="4616000" cy="5949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33" y="-2"/>
            <a:ext cx="4970667" cy="657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318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02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84" y="1"/>
            <a:ext cx="5143501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884" y="1"/>
            <a:ext cx="514350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948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Widescreen</PresentationFormat>
  <Paragraphs>29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Gustav Klimt</vt:lpstr>
      <vt:lpstr>Austrian Painter</vt:lpstr>
      <vt:lpstr>PowerPoint Presentation</vt:lpstr>
      <vt:lpstr>Pattern</vt:lpstr>
      <vt:lpstr>PowerPoint Presentation</vt:lpstr>
      <vt:lpstr>Our focus for this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Patterns </vt:lpstr>
      <vt:lpstr>PowerPoint Presentation</vt:lpstr>
      <vt:lpstr>PowerPoint Presentation</vt:lpstr>
      <vt:lpstr>Scratch Tool Rules </vt:lpstr>
      <vt:lpstr>Let’s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Klimt</dc:title>
  <dc:creator>ZenMogwai</dc:creator>
  <cp:lastModifiedBy>ZenMogwai</cp:lastModifiedBy>
  <cp:revision>1</cp:revision>
  <dcterms:created xsi:type="dcterms:W3CDTF">2018-05-27T15:13:44Z</dcterms:created>
  <dcterms:modified xsi:type="dcterms:W3CDTF">2018-05-27T15:14:09Z</dcterms:modified>
</cp:coreProperties>
</file>