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5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74FBA-0F91-4ABC-8D42-5D851C9ECDD6}" type="doc">
      <dgm:prSet loTypeId="urn:microsoft.com/office/officeart/2008/layout/LinedList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B3A819CB-CB18-45AA-8A3F-4194DCE2F43B}">
      <dgm:prSet/>
      <dgm:spPr/>
      <dgm:t>
        <a:bodyPr/>
        <a:lstStyle/>
        <a:p>
          <a:r>
            <a:rPr lang="en-US" b="1" u="sng"/>
            <a:t>Directions:</a:t>
          </a:r>
          <a:r>
            <a:rPr lang="en-US"/>
            <a:t> Think of a dream you’ve had and draw it on paper. Include the colors, people, setting, chain of events, etc. </a:t>
          </a:r>
        </a:p>
      </dgm:t>
    </dgm:pt>
    <dgm:pt modelId="{142F1741-1793-4090-A602-36362F918B80}" type="parTrans" cxnId="{52674C48-FD44-4468-86A4-AD8B00C123C9}">
      <dgm:prSet/>
      <dgm:spPr/>
      <dgm:t>
        <a:bodyPr/>
        <a:lstStyle/>
        <a:p>
          <a:endParaRPr lang="en-US"/>
        </a:p>
      </dgm:t>
    </dgm:pt>
    <dgm:pt modelId="{8E6B7ED2-F8D4-477B-9C53-7805ACE165E4}" type="sibTrans" cxnId="{52674C48-FD44-4468-86A4-AD8B00C123C9}">
      <dgm:prSet/>
      <dgm:spPr/>
      <dgm:t>
        <a:bodyPr/>
        <a:lstStyle/>
        <a:p>
          <a:endParaRPr lang="en-US"/>
        </a:p>
      </dgm:t>
    </dgm:pt>
    <dgm:pt modelId="{22466AAC-31D8-4E49-B1F4-534ADF8AC72C}">
      <dgm:prSet/>
      <dgm:spPr/>
      <dgm:t>
        <a:bodyPr/>
        <a:lstStyle/>
        <a:p>
          <a:r>
            <a:rPr lang="en-US"/>
            <a:t>If you can’t recall a dream, create a dream-like setting with real or imagined objects or people.</a:t>
          </a:r>
        </a:p>
      </dgm:t>
    </dgm:pt>
    <dgm:pt modelId="{816FC0D5-4520-4D51-835E-F62511C4ECC6}" type="parTrans" cxnId="{9BA63EF9-7025-414D-821C-C6C89B83C163}">
      <dgm:prSet/>
      <dgm:spPr/>
      <dgm:t>
        <a:bodyPr/>
        <a:lstStyle/>
        <a:p>
          <a:endParaRPr lang="en-US"/>
        </a:p>
      </dgm:t>
    </dgm:pt>
    <dgm:pt modelId="{A3E8E5C6-4A21-47D2-AFCC-6B741E39E811}" type="sibTrans" cxnId="{9BA63EF9-7025-414D-821C-C6C89B83C163}">
      <dgm:prSet/>
      <dgm:spPr/>
      <dgm:t>
        <a:bodyPr/>
        <a:lstStyle/>
        <a:p>
          <a:endParaRPr lang="en-US"/>
        </a:p>
      </dgm:t>
    </dgm:pt>
    <dgm:pt modelId="{AE6719BC-7D94-4583-AAEA-6FDAF39B0259}" type="pres">
      <dgm:prSet presAssocID="{D3874FBA-0F91-4ABC-8D42-5D851C9ECDD6}" presName="vert0" presStyleCnt="0">
        <dgm:presLayoutVars>
          <dgm:dir/>
          <dgm:animOne val="branch"/>
          <dgm:animLvl val="lvl"/>
        </dgm:presLayoutVars>
      </dgm:prSet>
      <dgm:spPr/>
    </dgm:pt>
    <dgm:pt modelId="{793225BA-26F0-4505-AC63-0A0CF54F4DA4}" type="pres">
      <dgm:prSet presAssocID="{B3A819CB-CB18-45AA-8A3F-4194DCE2F43B}" presName="thickLine" presStyleLbl="alignNode1" presStyleIdx="0" presStyleCnt="2"/>
      <dgm:spPr/>
    </dgm:pt>
    <dgm:pt modelId="{98F81137-6644-4DFF-BAFA-9508A2ECC449}" type="pres">
      <dgm:prSet presAssocID="{B3A819CB-CB18-45AA-8A3F-4194DCE2F43B}" presName="horz1" presStyleCnt="0"/>
      <dgm:spPr/>
    </dgm:pt>
    <dgm:pt modelId="{F8076B0D-0EEB-4117-9FB3-1BC8D703CD8F}" type="pres">
      <dgm:prSet presAssocID="{B3A819CB-CB18-45AA-8A3F-4194DCE2F43B}" presName="tx1" presStyleLbl="revTx" presStyleIdx="0" presStyleCnt="2"/>
      <dgm:spPr/>
    </dgm:pt>
    <dgm:pt modelId="{B72774BF-A9F7-4D32-8CFB-0DB0A56A8F5B}" type="pres">
      <dgm:prSet presAssocID="{B3A819CB-CB18-45AA-8A3F-4194DCE2F43B}" presName="vert1" presStyleCnt="0"/>
      <dgm:spPr/>
    </dgm:pt>
    <dgm:pt modelId="{6E6CDE1F-5093-4C0E-B1CB-B1E3C98CDD6E}" type="pres">
      <dgm:prSet presAssocID="{22466AAC-31D8-4E49-B1F4-534ADF8AC72C}" presName="thickLine" presStyleLbl="alignNode1" presStyleIdx="1" presStyleCnt="2"/>
      <dgm:spPr/>
    </dgm:pt>
    <dgm:pt modelId="{8B96AFC3-47C6-4981-858C-80AFBC516E94}" type="pres">
      <dgm:prSet presAssocID="{22466AAC-31D8-4E49-B1F4-534ADF8AC72C}" presName="horz1" presStyleCnt="0"/>
      <dgm:spPr/>
    </dgm:pt>
    <dgm:pt modelId="{203F4D18-5D78-4597-86B6-A9ECA7E86617}" type="pres">
      <dgm:prSet presAssocID="{22466AAC-31D8-4E49-B1F4-534ADF8AC72C}" presName="tx1" presStyleLbl="revTx" presStyleIdx="1" presStyleCnt="2"/>
      <dgm:spPr/>
    </dgm:pt>
    <dgm:pt modelId="{C8F2BFCB-64F9-4A78-9621-CE35142553CB}" type="pres">
      <dgm:prSet presAssocID="{22466AAC-31D8-4E49-B1F4-534ADF8AC72C}" presName="vert1" presStyleCnt="0"/>
      <dgm:spPr/>
    </dgm:pt>
  </dgm:ptLst>
  <dgm:cxnLst>
    <dgm:cxn modelId="{1BE57A25-7064-4509-B4D5-7935BCA99E92}" type="presOf" srcId="{B3A819CB-CB18-45AA-8A3F-4194DCE2F43B}" destId="{F8076B0D-0EEB-4117-9FB3-1BC8D703CD8F}" srcOrd="0" destOrd="0" presId="urn:microsoft.com/office/officeart/2008/layout/LinedList"/>
    <dgm:cxn modelId="{52674C48-FD44-4468-86A4-AD8B00C123C9}" srcId="{D3874FBA-0F91-4ABC-8D42-5D851C9ECDD6}" destId="{B3A819CB-CB18-45AA-8A3F-4194DCE2F43B}" srcOrd="0" destOrd="0" parTransId="{142F1741-1793-4090-A602-36362F918B80}" sibTransId="{8E6B7ED2-F8D4-477B-9C53-7805ACE165E4}"/>
    <dgm:cxn modelId="{06D0FF8F-10F5-4A89-9526-FF4A8680C56A}" type="presOf" srcId="{D3874FBA-0F91-4ABC-8D42-5D851C9ECDD6}" destId="{AE6719BC-7D94-4583-AAEA-6FDAF39B0259}" srcOrd="0" destOrd="0" presId="urn:microsoft.com/office/officeart/2008/layout/LinedList"/>
    <dgm:cxn modelId="{67EB6AD1-AFF4-431E-937B-A745B9DEF24A}" type="presOf" srcId="{22466AAC-31D8-4E49-B1F4-534ADF8AC72C}" destId="{203F4D18-5D78-4597-86B6-A9ECA7E86617}" srcOrd="0" destOrd="0" presId="urn:microsoft.com/office/officeart/2008/layout/LinedList"/>
    <dgm:cxn modelId="{9BA63EF9-7025-414D-821C-C6C89B83C163}" srcId="{D3874FBA-0F91-4ABC-8D42-5D851C9ECDD6}" destId="{22466AAC-31D8-4E49-B1F4-534ADF8AC72C}" srcOrd="1" destOrd="0" parTransId="{816FC0D5-4520-4D51-835E-F62511C4ECC6}" sibTransId="{A3E8E5C6-4A21-47D2-AFCC-6B741E39E811}"/>
    <dgm:cxn modelId="{580D90EC-8CE3-409E-9711-BA5C296E7539}" type="presParOf" srcId="{AE6719BC-7D94-4583-AAEA-6FDAF39B0259}" destId="{793225BA-26F0-4505-AC63-0A0CF54F4DA4}" srcOrd="0" destOrd="0" presId="urn:microsoft.com/office/officeart/2008/layout/LinedList"/>
    <dgm:cxn modelId="{98F19508-250D-4A69-9529-0BC64C85D745}" type="presParOf" srcId="{AE6719BC-7D94-4583-AAEA-6FDAF39B0259}" destId="{98F81137-6644-4DFF-BAFA-9508A2ECC449}" srcOrd="1" destOrd="0" presId="urn:microsoft.com/office/officeart/2008/layout/LinedList"/>
    <dgm:cxn modelId="{0006B142-21F4-44A1-991E-4839AA5E251A}" type="presParOf" srcId="{98F81137-6644-4DFF-BAFA-9508A2ECC449}" destId="{F8076B0D-0EEB-4117-9FB3-1BC8D703CD8F}" srcOrd="0" destOrd="0" presId="urn:microsoft.com/office/officeart/2008/layout/LinedList"/>
    <dgm:cxn modelId="{449EBC83-C560-4458-8AF4-2F66C59A7B24}" type="presParOf" srcId="{98F81137-6644-4DFF-BAFA-9508A2ECC449}" destId="{B72774BF-A9F7-4D32-8CFB-0DB0A56A8F5B}" srcOrd="1" destOrd="0" presId="urn:microsoft.com/office/officeart/2008/layout/LinedList"/>
    <dgm:cxn modelId="{5720D266-A7E7-45A3-8C16-F2CBD64ACF00}" type="presParOf" srcId="{AE6719BC-7D94-4583-AAEA-6FDAF39B0259}" destId="{6E6CDE1F-5093-4C0E-B1CB-B1E3C98CDD6E}" srcOrd="2" destOrd="0" presId="urn:microsoft.com/office/officeart/2008/layout/LinedList"/>
    <dgm:cxn modelId="{B6ED4856-8E36-4F30-A8DE-6B93549A7B24}" type="presParOf" srcId="{AE6719BC-7D94-4583-AAEA-6FDAF39B0259}" destId="{8B96AFC3-47C6-4981-858C-80AFBC516E94}" srcOrd="3" destOrd="0" presId="urn:microsoft.com/office/officeart/2008/layout/LinedList"/>
    <dgm:cxn modelId="{A390A8AC-78A0-43AA-BEFD-B4AB373BF8B7}" type="presParOf" srcId="{8B96AFC3-47C6-4981-858C-80AFBC516E94}" destId="{203F4D18-5D78-4597-86B6-A9ECA7E86617}" srcOrd="0" destOrd="0" presId="urn:microsoft.com/office/officeart/2008/layout/LinedList"/>
    <dgm:cxn modelId="{94AA5713-48F2-452F-B56D-D35A916597C1}" type="presParOf" srcId="{8B96AFC3-47C6-4981-858C-80AFBC516E94}" destId="{C8F2BFCB-64F9-4A78-9621-CE35142553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F59D9A-2F37-40D9-8C78-129EBEFF0466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7B25BD40-F87A-4DA7-A584-1DF94F1F60B8}">
      <dgm:prSet/>
      <dgm:spPr/>
      <dgm:t>
        <a:bodyPr/>
        <a:lstStyle/>
        <a:p>
          <a:r>
            <a:rPr lang="en-US"/>
            <a:t>Group consisting of writers, artists, and filmmakers.</a:t>
          </a:r>
        </a:p>
      </dgm:t>
    </dgm:pt>
    <dgm:pt modelId="{D5E301FA-350C-4574-95E8-40300A39EC88}" type="parTrans" cxnId="{61587F97-6BD2-4FE3-BF5A-10BC930B81BD}">
      <dgm:prSet/>
      <dgm:spPr/>
      <dgm:t>
        <a:bodyPr/>
        <a:lstStyle/>
        <a:p>
          <a:endParaRPr lang="en-US"/>
        </a:p>
      </dgm:t>
    </dgm:pt>
    <dgm:pt modelId="{B3448173-E14A-4F1A-BE2A-1C9850B221A5}" type="sibTrans" cxnId="{61587F97-6BD2-4FE3-BF5A-10BC930B81BD}">
      <dgm:prSet/>
      <dgm:spPr/>
      <dgm:t>
        <a:bodyPr/>
        <a:lstStyle/>
        <a:p>
          <a:endParaRPr lang="en-US"/>
        </a:p>
      </dgm:t>
    </dgm:pt>
    <dgm:pt modelId="{00DF37D1-B5F9-4DCB-AF4A-5E2B4D9086A6}">
      <dgm:prSet/>
      <dgm:spPr/>
      <dgm:t>
        <a:bodyPr/>
        <a:lstStyle/>
        <a:p>
          <a:r>
            <a:rPr lang="en-US"/>
            <a:t>Surrealists looked to the unconscious, and to dreams to produce their work.</a:t>
          </a:r>
        </a:p>
      </dgm:t>
    </dgm:pt>
    <dgm:pt modelId="{55499A48-2090-4A84-83BF-CA9F66451451}" type="parTrans" cxnId="{E1A375A0-CEDA-4DD0-9E1C-37945A04EBFD}">
      <dgm:prSet/>
      <dgm:spPr/>
      <dgm:t>
        <a:bodyPr/>
        <a:lstStyle/>
        <a:p>
          <a:endParaRPr lang="en-US"/>
        </a:p>
      </dgm:t>
    </dgm:pt>
    <dgm:pt modelId="{D7C662D5-A5F8-41BB-9F2A-6EA71617213D}" type="sibTrans" cxnId="{E1A375A0-CEDA-4DD0-9E1C-37945A04EBFD}">
      <dgm:prSet/>
      <dgm:spPr/>
      <dgm:t>
        <a:bodyPr/>
        <a:lstStyle/>
        <a:p>
          <a:endParaRPr lang="en-US"/>
        </a:p>
      </dgm:t>
    </dgm:pt>
    <dgm:pt modelId="{CB02EE01-B939-4417-858E-D70F68157FC0}">
      <dgm:prSet/>
      <dgm:spPr/>
      <dgm:t>
        <a:bodyPr/>
        <a:lstStyle/>
        <a:p>
          <a:r>
            <a:rPr lang="en-US"/>
            <a:t>Irrational, daring, shocking, and sometimes confusing work.</a:t>
          </a:r>
        </a:p>
      </dgm:t>
    </dgm:pt>
    <dgm:pt modelId="{EF9D5C2F-C83D-4E18-87EC-223F5B952C24}" type="parTrans" cxnId="{82B54902-7E28-485D-B56A-FAB16F3C6ADF}">
      <dgm:prSet/>
      <dgm:spPr/>
      <dgm:t>
        <a:bodyPr/>
        <a:lstStyle/>
        <a:p>
          <a:endParaRPr lang="en-US"/>
        </a:p>
      </dgm:t>
    </dgm:pt>
    <dgm:pt modelId="{28C55B62-996F-4682-9193-DC256508ABB8}" type="sibTrans" cxnId="{82B54902-7E28-485D-B56A-FAB16F3C6ADF}">
      <dgm:prSet/>
      <dgm:spPr/>
      <dgm:t>
        <a:bodyPr/>
        <a:lstStyle/>
        <a:p>
          <a:endParaRPr lang="en-US"/>
        </a:p>
      </dgm:t>
    </dgm:pt>
    <dgm:pt modelId="{41B63911-D888-46FB-8FD8-EE36BAC88C75}" type="pres">
      <dgm:prSet presAssocID="{54F59D9A-2F37-40D9-8C78-129EBEFF04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3BEE42-B026-4D39-9539-FBBF24025EDB}" type="pres">
      <dgm:prSet presAssocID="{7B25BD40-F87A-4DA7-A584-1DF94F1F60B8}" presName="hierRoot1" presStyleCnt="0"/>
      <dgm:spPr/>
    </dgm:pt>
    <dgm:pt modelId="{B2382630-12FE-441D-AD95-6F39224466EA}" type="pres">
      <dgm:prSet presAssocID="{7B25BD40-F87A-4DA7-A584-1DF94F1F60B8}" presName="composite" presStyleCnt="0"/>
      <dgm:spPr/>
    </dgm:pt>
    <dgm:pt modelId="{BB6A945B-7B00-41B9-A88A-63374AFA7C0D}" type="pres">
      <dgm:prSet presAssocID="{7B25BD40-F87A-4DA7-A584-1DF94F1F60B8}" presName="background" presStyleLbl="node0" presStyleIdx="0" presStyleCnt="3"/>
      <dgm:spPr/>
    </dgm:pt>
    <dgm:pt modelId="{59858891-2ED8-4F6F-812E-7AA96E2A3B16}" type="pres">
      <dgm:prSet presAssocID="{7B25BD40-F87A-4DA7-A584-1DF94F1F60B8}" presName="text" presStyleLbl="fgAcc0" presStyleIdx="0" presStyleCnt="3">
        <dgm:presLayoutVars>
          <dgm:chPref val="3"/>
        </dgm:presLayoutVars>
      </dgm:prSet>
      <dgm:spPr/>
    </dgm:pt>
    <dgm:pt modelId="{C69F7006-CEB2-40DE-A4B8-38BB6C687198}" type="pres">
      <dgm:prSet presAssocID="{7B25BD40-F87A-4DA7-A584-1DF94F1F60B8}" presName="hierChild2" presStyleCnt="0"/>
      <dgm:spPr/>
    </dgm:pt>
    <dgm:pt modelId="{BA8BEBE0-56E7-4072-8021-72A54C37BF2D}" type="pres">
      <dgm:prSet presAssocID="{00DF37D1-B5F9-4DCB-AF4A-5E2B4D9086A6}" presName="hierRoot1" presStyleCnt="0"/>
      <dgm:spPr/>
    </dgm:pt>
    <dgm:pt modelId="{F0D97671-510A-43D9-BF4C-1730329EE486}" type="pres">
      <dgm:prSet presAssocID="{00DF37D1-B5F9-4DCB-AF4A-5E2B4D9086A6}" presName="composite" presStyleCnt="0"/>
      <dgm:spPr/>
    </dgm:pt>
    <dgm:pt modelId="{58BEDEF9-218B-4E72-A9E9-2B545713D8D9}" type="pres">
      <dgm:prSet presAssocID="{00DF37D1-B5F9-4DCB-AF4A-5E2B4D9086A6}" presName="background" presStyleLbl="node0" presStyleIdx="1" presStyleCnt="3"/>
      <dgm:spPr/>
    </dgm:pt>
    <dgm:pt modelId="{3702EBF6-7A23-4FE6-A7DD-E5A11021857D}" type="pres">
      <dgm:prSet presAssocID="{00DF37D1-B5F9-4DCB-AF4A-5E2B4D9086A6}" presName="text" presStyleLbl="fgAcc0" presStyleIdx="1" presStyleCnt="3">
        <dgm:presLayoutVars>
          <dgm:chPref val="3"/>
        </dgm:presLayoutVars>
      </dgm:prSet>
      <dgm:spPr/>
    </dgm:pt>
    <dgm:pt modelId="{7D1DDE83-3CE2-4576-B90A-658DD24C9F62}" type="pres">
      <dgm:prSet presAssocID="{00DF37D1-B5F9-4DCB-AF4A-5E2B4D9086A6}" presName="hierChild2" presStyleCnt="0"/>
      <dgm:spPr/>
    </dgm:pt>
    <dgm:pt modelId="{8EA0678A-4987-41ED-AB04-B18E0E400980}" type="pres">
      <dgm:prSet presAssocID="{CB02EE01-B939-4417-858E-D70F68157FC0}" presName="hierRoot1" presStyleCnt="0"/>
      <dgm:spPr/>
    </dgm:pt>
    <dgm:pt modelId="{23CD8CE7-AD7A-4A71-9BF3-94434DAEF991}" type="pres">
      <dgm:prSet presAssocID="{CB02EE01-B939-4417-858E-D70F68157FC0}" presName="composite" presStyleCnt="0"/>
      <dgm:spPr/>
    </dgm:pt>
    <dgm:pt modelId="{55FC092F-FF52-4A02-96BF-DBD62AC4B1A1}" type="pres">
      <dgm:prSet presAssocID="{CB02EE01-B939-4417-858E-D70F68157FC0}" presName="background" presStyleLbl="node0" presStyleIdx="2" presStyleCnt="3"/>
      <dgm:spPr/>
    </dgm:pt>
    <dgm:pt modelId="{63E84EB8-01D2-40D9-BECB-41A0B8E3FE35}" type="pres">
      <dgm:prSet presAssocID="{CB02EE01-B939-4417-858E-D70F68157FC0}" presName="text" presStyleLbl="fgAcc0" presStyleIdx="2" presStyleCnt="3">
        <dgm:presLayoutVars>
          <dgm:chPref val="3"/>
        </dgm:presLayoutVars>
      </dgm:prSet>
      <dgm:spPr/>
    </dgm:pt>
    <dgm:pt modelId="{785C3AC1-6DF8-47FD-8F8F-6DDE72F16C54}" type="pres">
      <dgm:prSet presAssocID="{CB02EE01-B939-4417-858E-D70F68157FC0}" presName="hierChild2" presStyleCnt="0"/>
      <dgm:spPr/>
    </dgm:pt>
  </dgm:ptLst>
  <dgm:cxnLst>
    <dgm:cxn modelId="{82B54902-7E28-485D-B56A-FAB16F3C6ADF}" srcId="{54F59D9A-2F37-40D9-8C78-129EBEFF0466}" destId="{CB02EE01-B939-4417-858E-D70F68157FC0}" srcOrd="2" destOrd="0" parTransId="{EF9D5C2F-C83D-4E18-87EC-223F5B952C24}" sibTransId="{28C55B62-996F-4682-9193-DC256508ABB8}"/>
    <dgm:cxn modelId="{18A5BE1E-3773-4558-A7AE-A678FD33A722}" type="presOf" srcId="{CB02EE01-B939-4417-858E-D70F68157FC0}" destId="{63E84EB8-01D2-40D9-BECB-41A0B8E3FE35}" srcOrd="0" destOrd="0" presId="urn:microsoft.com/office/officeart/2005/8/layout/hierarchy1"/>
    <dgm:cxn modelId="{F4135447-E570-4D01-93F6-E8A7B9BF83DF}" type="presOf" srcId="{7B25BD40-F87A-4DA7-A584-1DF94F1F60B8}" destId="{59858891-2ED8-4F6F-812E-7AA96E2A3B16}" srcOrd="0" destOrd="0" presId="urn:microsoft.com/office/officeart/2005/8/layout/hierarchy1"/>
    <dgm:cxn modelId="{61587F97-6BD2-4FE3-BF5A-10BC930B81BD}" srcId="{54F59D9A-2F37-40D9-8C78-129EBEFF0466}" destId="{7B25BD40-F87A-4DA7-A584-1DF94F1F60B8}" srcOrd="0" destOrd="0" parTransId="{D5E301FA-350C-4574-95E8-40300A39EC88}" sibTransId="{B3448173-E14A-4F1A-BE2A-1C9850B221A5}"/>
    <dgm:cxn modelId="{D2870E9B-D1BA-46A9-8254-172E2CDA52D2}" type="presOf" srcId="{54F59D9A-2F37-40D9-8C78-129EBEFF0466}" destId="{41B63911-D888-46FB-8FD8-EE36BAC88C75}" srcOrd="0" destOrd="0" presId="urn:microsoft.com/office/officeart/2005/8/layout/hierarchy1"/>
    <dgm:cxn modelId="{E1A375A0-CEDA-4DD0-9E1C-37945A04EBFD}" srcId="{54F59D9A-2F37-40D9-8C78-129EBEFF0466}" destId="{00DF37D1-B5F9-4DCB-AF4A-5E2B4D9086A6}" srcOrd="1" destOrd="0" parTransId="{55499A48-2090-4A84-83BF-CA9F66451451}" sibTransId="{D7C662D5-A5F8-41BB-9F2A-6EA71617213D}"/>
    <dgm:cxn modelId="{C492CEB3-5DFE-4EC5-A057-0877D85F3617}" type="presOf" srcId="{00DF37D1-B5F9-4DCB-AF4A-5E2B4D9086A6}" destId="{3702EBF6-7A23-4FE6-A7DD-E5A11021857D}" srcOrd="0" destOrd="0" presId="urn:microsoft.com/office/officeart/2005/8/layout/hierarchy1"/>
    <dgm:cxn modelId="{252ED3E0-B829-4EFE-AA2E-40E251D7BC7F}" type="presParOf" srcId="{41B63911-D888-46FB-8FD8-EE36BAC88C75}" destId="{B33BEE42-B026-4D39-9539-FBBF24025EDB}" srcOrd="0" destOrd="0" presId="urn:microsoft.com/office/officeart/2005/8/layout/hierarchy1"/>
    <dgm:cxn modelId="{2B2F3CA4-7BFD-43BB-ABB1-29D71E8CDC2B}" type="presParOf" srcId="{B33BEE42-B026-4D39-9539-FBBF24025EDB}" destId="{B2382630-12FE-441D-AD95-6F39224466EA}" srcOrd="0" destOrd="0" presId="urn:microsoft.com/office/officeart/2005/8/layout/hierarchy1"/>
    <dgm:cxn modelId="{AA2C2DEC-1E6D-4DED-93D6-F556BF56F712}" type="presParOf" srcId="{B2382630-12FE-441D-AD95-6F39224466EA}" destId="{BB6A945B-7B00-41B9-A88A-63374AFA7C0D}" srcOrd="0" destOrd="0" presId="urn:microsoft.com/office/officeart/2005/8/layout/hierarchy1"/>
    <dgm:cxn modelId="{357B00B3-5361-4CBA-96E6-E0E467EEB521}" type="presParOf" srcId="{B2382630-12FE-441D-AD95-6F39224466EA}" destId="{59858891-2ED8-4F6F-812E-7AA96E2A3B16}" srcOrd="1" destOrd="0" presId="urn:microsoft.com/office/officeart/2005/8/layout/hierarchy1"/>
    <dgm:cxn modelId="{70EFD17A-0966-40E9-8319-126C987E2DB3}" type="presParOf" srcId="{B33BEE42-B026-4D39-9539-FBBF24025EDB}" destId="{C69F7006-CEB2-40DE-A4B8-38BB6C687198}" srcOrd="1" destOrd="0" presId="urn:microsoft.com/office/officeart/2005/8/layout/hierarchy1"/>
    <dgm:cxn modelId="{6735B6E5-2D9B-4FC7-8EF9-979393BD303B}" type="presParOf" srcId="{41B63911-D888-46FB-8FD8-EE36BAC88C75}" destId="{BA8BEBE0-56E7-4072-8021-72A54C37BF2D}" srcOrd="1" destOrd="0" presId="urn:microsoft.com/office/officeart/2005/8/layout/hierarchy1"/>
    <dgm:cxn modelId="{D0B06BF9-47E6-42E4-9E09-668F3C064481}" type="presParOf" srcId="{BA8BEBE0-56E7-4072-8021-72A54C37BF2D}" destId="{F0D97671-510A-43D9-BF4C-1730329EE486}" srcOrd="0" destOrd="0" presId="urn:microsoft.com/office/officeart/2005/8/layout/hierarchy1"/>
    <dgm:cxn modelId="{F6E0E1AB-452E-4E86-918A-91F583A7CDD7}" type="presParOf" srcId="{F0D97671-510A-43D9-BF4C-1730329EE486}" destId="{58BEDEF9-218B-4E72-A9E9-2B545713D8D9}" srcOrd="0" destOrd="0" presId="urn:microsoft.com/office/officeart/2005/8/layout/hierarchy1"/>
    <dgm:cxn modelId="{EF82103C-EDF5-496B-8F8D-A7BCB73838F3}" type="presParOf" srcId="{F0D97671-510A-43D9-BF4C-1730329EE486}" destId="{3702EBF6-7A23-4FE6-A7DD-E5A11021857D}" srcOrd="1" destOrd="0" presId="urn:microsoft.com/office/officeart/2005/8/layout/hierarchy1"/>
    <dgm:cxn modelId="{0FE42EB2-53AD-4C77-9F2D-E43078283011}" type="presParOf" srcId="{BA8BEBE0-56E7-4072-8021-72A54C37BF2D}" destId="{7D1DDE83-3CE2-4576-B90A-658DD24C9F62}" srcOrd="1" destOrd="0" presId="urn:microsoft.com/office/officeart/2005/8/layout/hierarchy1"/>
    <dgm:cxn modelId="{EED5727F-7EFD-4BEB-9D87-E1EC28BFC0FF}" type="presParOf" srcId="{41B63911-D888-46FB-8FD8-EE36BAC88C75}" destId="{8EA0678A-4987-41ED-AB04-B18E0E400980}" srcOrd="2" destOrd="0" presId="urn:microsoft.com/office/officeart/2005/8/layout/hierarchy1"/>
    <dgm:cxn modelId="{30D9210A-6BD4-4ABD-8057-4BB1068CDDAD}" type="presParOf" srcId="{8EA0678A-4987-41ED-AB04-B18E0E400980}" destId="{23CD8CE7-AD7A-4A71-9BF3-94434DAEF991}" srcOrd="0" destOrd="0" presId="urn:microsoft.com/office/officeart/2005/8/layout/hierarchy1"/>
    <dgm:cxn modelId="{69C436D4-B73D-476C-862D-72E424BE0AF2}" type="presParOf" srcId="{23CD8CE7-AD7A-4A71-9BF3-94434DAEF991}" destId="{55FC092F-FF52-4A02-96BF-DBD62AC4B1A1}" srcOrd="0" destOrd="0" presId="urn:microsoft.com/office/officeart/2005/8/layout/hierarchy1"/>
    <dgm:cxn modelId="{82D303E4-8745-44E7-BA39-8179E23C9776}" type="presParOf" srcId="{23CD8CE7-AD7A-4A71-9BF3-94434DAEF991}" destId="{63E84EB8-01D2-40D9-BECB-41A0B8E3FE35}" srcOrd="1" destOrd="0" presId="urn:microsoft.com/office/officeart/2005/8/layout/hierarchy1"/>
    <dgm:cxn modelId="{9B6FF395-F4F2-4387-BB17-D271400EB657}" type="presParOf" srcId="{8EA0678A-4987-41ED-AB04-B18E0E400980}" destId="{785C3AC1-6DF8-47FD-8F8F-6DDE72F16C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5A4A26-A4F4-44FF-BFEC-558D10403089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47D4575-3E2E-4D87-9D84-A42B5D175408}">
      <dgm:prSet/>
      <dgm:spPr/>
      <dgm:t>
        <a:bodyPr/>
        <a:lstStyle/>
        <a:p>
          <a:r>
            <a:rPr lang="en-US" b="1"/>
            <a:t>For surrealists, collage was a way of taking completely unlike objects or images and putting them together in the same piece of art to surprise and even shock the viewer – the same way dreams do. </a:t>
          </a:r>
          <a:endParaRPr lang="en-US"/>
        </a:p>
      </dgm:t>
    </dgm:pt>
    <dgm:pt modelId="{A8A103BE-8E24-4938-B4CE-9A1115BA4E6E}" type="parTrans" cxnId="{C03B0A76-0ACD-4B92-9A1E-6A2A4E0F8A8C}">
      <dgm:prSet/>
      <dgm:spPr/>
      <dgm:t>
        <a:bodyPr/>
        <a:lstStyle/>
        <a:p>
          <a:endParaRPr lang="en-US"/>
        </a:p>
      </dgm:t>
    </dgm:pt>
    <dgm:pt modelId="{B68577D1-9B19-4624-BACE-6EAEF4CC3CE2}" type="sibTrans" cxnId="{C03B0A76-0ACD-4B92-9A1E-6A2A4E0F8A8C}">
      <dgm:prSet/>
      <dgm:spPr/>
      <dgm:t>
        <a:bodyPr/>
        <a:lstStyle/>
        <a:p>
          <a:endParaRPr lang="en-US"/>
        </a:p>
      </dgm:t>
    </dgm:pt>
    <dgm:pt modelId="{72D86858-BE3A-43D4-BE4F-EC1DD307377B}">
      <dgm:prSet/>
      <dgm:spPr/>
      <dgm:t>
        <a:bodyPr/>
        <a:lstStyle/>
        <a:p>
          <a:r>
            <a:rPr lang="en-US"/>
            <a:t>Juxtaposition – Putting two different things side by side that don’t normally go together</a:t>
          </a:r>
        </a:p>
      </dgm:t>
    </dgm:pt>
    <dgm:pt modelId="{42F3BA66-6722-494E-A76F-FA856B0725A6}" type="parTrans" cxnId="{702FE532-DFA2-4625-A5FD-077D901D47D9}">
      <dgm:prSet/>
      <dgm:spPr/>
      <dgm:t>
        <a:bodyPr/>
        <a:lstStyle/>
        <a:p>
          <a:endParaRPr lang="en-US"/>
        </a:p>
      </dgm:t>
    </dgm:pt>
    <dgm:pt modelId="{4FE9815E-FCAE-4483-B597-63597397B13C}" type="sibTrans" cxnId="{702FE532-DFA2-4625-A5FD-077D901D47D9}">
      <dgm:prSet/>
      <dgm:spPr/>
      <dgm:t>
        <a:bodyPr/>
        <a:lstStyle/>
        <a:p>
          <a:endParaRPr lang="en-US"/>
        </a:p>
      </dgm:t>
    </dgm:pt>
    <dgm:pt modelId="{98CDF7BD-4698-4A4A-9B49-CA87FB8DAC19}">
      <dgm:prSet/>
      <dgm:spPr/>
      <dgm:t>
        <a:bodyPr/>
        <a:lstStyle/>
        <a:p>
          <a:r>
            <a:rPr lang="en-US"/>
            <a:t>Dislocation – When objects are placed where they shouldn’t be (Mixing subjects and locations).</a:t>
          </a:r>
        </a:p>
      </dgm:t>
    </dgm:pt>
    <dgm:pt modelId="{D82EA62E-2E10-48F1-8110-7FD0BBC92DF1}" type="parTrans" cxnId="{AE65F16C-2CAC-4723-80BB-3FC43AD94544}">
      <dgm:prSet/>
      <dgm:spPr/>
      <dgm:t>
        <a:bodyPr/>
        <a:lstStyle/>
        <a:p>
          <a:endParaRPr lang="en-US"/>
        </a:p>
      </dgm:t>
    </dgm:pt>
    <dgm:pt modelId="{D4D6F059-FAEA-4FBE-82A7-397D4C086CB0}" type="sibTrans" cxnId="{AE65F16C-2CAC-4723-80BB-3FC43AD94544}">
      <dgm:prSet/>
      <dgm:spPr/>
      <dgm:t>
        <a:bodyPr/>
        <a:lstStyle/>
        <a:p>
          <a:endParaRPr lang="en-US"/>
        </a:p>
      </dgm:t>
    </dgm:pt>
    <dgm:pt modelId="{AE67CE27-E4B3-41F7-91E9-F22A70D21514}">
      <dgm:prSet/>
      <dgm:spPr/>
      <dgm:t>
        <a:bodyPr/>
        <a:lstStyle/>
        <a:p>
          <a:r>
            <a:rPr lang="en-US"/>
            <a:t>Transformation – Turning something familiar into something unusual, shocking, or disturbing.</a:t>
          </a:r>
        </a:p>
      </dgm:t>
    </dgm:pt>
    <dgm:pt modelId="{661FF4A2-2772-41DD-B6B5-8BD41C2B6BDD}" type="parTrans" cxnId="{6A52AB91-71EE-4DC5-B770-6A66782CA5C9}">
      <dgm:prSet/>
      <dgm:spPr/>
      <dgm:t>
        <a:bodyPr/>
        <a:lstStyle/>
        <a:p>
          <a:endParaRPr lang="en-US"/>
        </a:p>
      </dgm:t>
    </dgm:pt>
    <dgm:pt modelId="{96EF71B2-6BDF-4F40-BB41-3C998813E7B7}" type="sibTrans" cxnId="{6A52AB91-71EE-4DC5-B770-6A66782CA5C9}">
      <dgm:prSet/>
      <dgm:spPr/>
      <dgm:t>
        <a:bodyPr/>
        <a:lstStyle/>
        <a:p>
          <a:endParaRPr lang="en-US"/>
        </a:p>
      </dgm:t>
    </dgm:pt>
    <dgm:pt modelId="{C459036D-4BCC-448A-87F5-D673E1ADB76E}" type="pres">
      <dgm:prSet presAssocID="{DF5A4A26-A4F4-44FF-BFEC-558D10403089}" presName="vert0" presStyleCnt="0">
        <dgm:presLayoutVars>
          <dgm:dir/>
          <dgm:animOne val="branch"/>
          <dgm:animLvl val="lvl"/>
        </dgm:presLayoutVars>
      </dgm:prSet>
      <dgm:spPr/>
    </dgm:pt>
    <dgm:pt modelId="{56A3FD6B-CAAD-47D8-B2FE-5DA3CDABA828}" type="pres">
      <dgm:prSet presAssocID="{347D4575-3E2E-4D87-9D84-A42B5D175408}" presName="thickLine" presStyleLbl="alignNode1" presStyleIdx="0" presStyleCnt="4"/>
      <dgm:spPr/>
    </dgm:pt>
    <dgm:pt modelId="{73ADE23F-642B-44B4-954E-AFBB908FD58F}" type="pres">
      <dgm:prSet presAssocID="{347D4575-3E2E-4D87-9D84-A42B5D175408}" presName="horz1" presStyleCnt="0"/>
      <dgm:spPr/>
    </dgm:pt>
    <dgm:pt modelId="{9354C5FF-8F29-402F-A2BC-258FAE19D64E}" type="pres">
      <dgm:prSet presAssocID="{347D4575-3E2E-4D87-9D84-A42B5D175408}" presName="tx1" presStyleLbl="revTx" presStyleIdx="0" presStyleCnt="4"/>
      <dgm:spPr/>
    </dgm:pt>
    <dgm:pt modelId="{EBE3E01B-B3AE-44B9-A99B-BE3BB2903ADD}" type="pres">
      <dgm:prSet presAssocID="{347D4575-3E2E-4D87-9D84-A42B5D175408}" presName="vert1" presStyleCnt="0"/>
      <dgm:spPr/>
    </dgm:pt>
    <dgm:pt modelId="{3FB105AC-8BCE-4234-9A28-2728F9B2E445}" type="pres">
      <dgm:prSet presAssocID="{72D86858-BE3A-43D4-BE4F-EC1DD307377B}" presName="thickLine" presStyleLbl="alignNode1" presStyleIdx="1" presStyleCnt="4"/>
      <dgm:spPr/>
    </dgm:pt>
    <dgm:pt modelId="{22A6A717-1728-4C6D-B75A-4915A354572A}" type="pres">
      <dgm:prSet presAssocID="{72D86858-BE3A-43D4-BE4F-EC1DD307377B}" presName="horz1" presStyleCnt="0"/>
      <dgm:spPr/>
    </dgm:pt>
    <dgm:pt modelId="{0FDB1E16-027F-4DAD-A202-6760A0FE073E}" type="pres">
      <dgm:prSet presAssocID="{72D86858-BE3A-43D4-BE4F-EC1DD307377B}" presName="tx1" presStyleLbl="revTx" presStyleIdx="1" presStyleCnt="4"/>
      <dgm:spPr/>
    </dgm:pt>
    <dgm:pt modelId="{F10BDF35-AA50-4639-9942-E1943B81F202}" type="pres">
      <dgm:prSet presAssocID="{72D86858-BE3A-43D4-BE4F-EC1DD307377B}" presName="vert1" presStyleCnt="0"/>
      <dgm:spPr/>
    </dgm:pt>
    <dgm:pt modelId="{5D48CA25-6AB5-4431-B3CA-54BA94B1001B}" type="pres">
      <dgm:prSet presAssocID="{98CDF7BD-4698-4A4A-9B49-CA87FB8DAC19}" presName="thickLine" presStyleLbl="alignNode1" presStyleIdx="2" presStyleCnt="4"/>
      <dgm:spPr/>
    </dgm:pt>
    <dgm:pt modelId="{84C74781-AC4A-419F-917C-9DC0F3CDF03A}" type="pres">
      <dgm:prSet presAssocID="{98CDF7BD-4698-4A4A-9B49-CA87FB8DAC19}" presName="horz1" presStyleCnt="0"/>
      <dgm:spPr/>
    </dgm:pt>
    <dgm:pt modelId="{C5A92916-BD25-444F-9FF1-D5E51326736F}" type="pres">
      <dgm:prSet presAssocID="{98CDF7BD-4698-4A4A-9B49-CA87FB8DAC19}" presName="tx1" presStyleLbl="revTx" presStyleIdx="2" presStyleCnt="4"/>
      <dgm:spPr/>
    </dgm:pt>
    <dgm:pt modelId="{62F58C0F-D053-4EB4-BF32-E6B45D72CF46}" type="pres">
      <dgm:prSet presAssocID="{98CDF7BD-4698-4A4A-9B49-CA87FB8DAC19}" presName="vert1" presStyleCnt="0"/>
      <dgm:spPr/>
    </dgm:pt>
    <dgm:pt modelId="{5B36CA22-96F4-4AF1-A219-610FAFCDBF71}" type="pres">
      <dgm:prSet presAssocID="{AE67CE27-E4B3-41F7-91E9-F22A70D21514}" presName="thickLine" presStyleLbl="alignNode1" presStyleIdx="3" presStyleCnt="4"/>
      <dgm:spPr/>
    </dgm:pt>
    <dgm:pt modelId="{EDCC1C48-26D5-4105-9D1B-EAE3C64FFED9}" type="pres">
      <dgm:prSet presAssocID="{AE67CE27-E4B3-41F7-91E9-F22A70D21514}" presName="horz1" presStyleCnt="0"/>
      <dgm:spPr/>
    </dgm:pt>
    <dgm:pt modelId="{4F66257E-5506-4003-B130-A399773AD27A}" type="pres">
      <dgm:prSet presAssocID="{AE67CE27-E4B3-41F7-91E9-F22A70D21514}" presName="tx1" presStyleLbl="revTx" presStyleIdx="3" presStyleCnt="4"/>
      <dgm:spPr/>
    </dgm:pt>
    <dgm:pt modelId="{E0B3B5C5-F707-40C2-A206-BBF5556FCFDF}" type="pres">
      <dgm:prSet presAssocID="{AE67CE27-E4B3-41F7-91E9-F22A70D21514}" presName="vert1" presStyleCnt="0"/>
      <dgm:spPr/>
    </dgm:pt>
  </dgm:ptLst>
  <dgm:cxnLst>
    <dgm:cxn modelId="{702FE532-DFA2-4625-A5FD-077D901D47D9}" srcId="{DF5A4A26-A4F4-44FF-BFEC-558D10403089}" destId="{72D86858-BE3A-43D4-BE4F-EC1DD307377B}" srcOrd="1" destOrd="0" parTransId="{42F3BA66-6722-494E-A76F-FA856B0725A6}" sibTransId="{4FE9815E-FCAE-4483-B597-63597397B13C}"/>
    <dgm:cxn modelId="{D0CA7160-1C51-4441-9EFF-D0DFFAB860BF}" type="presOf" srcId="{AE67CE27-E4B3-41F7-91E9-F22A70D21514}" destId="{4F66257E-5506-4003-B130-A399773AD27A}" srcOrd="0" destOrd="0" presId="urn:microsoft.com/office/officeart/2008/layout/LinedList"/>
    <dgm:cxn modelId="{AEDBD444-37B7-45F8-A98A-3EB38180B2FC}" type="presOf" srcId="{72D86858-BE3A-43D4-BE4F-EC1DD307377B}" destId="{0FDB1E16-027F-4DAD-A202-6760A0FE073E}" srcOrd="0" destOrd="0" presId="urn:microsoft.com/office/officeart/2008/layout/LinedList"/>
    <dgm:cxn modelId="{AE65F16C-2CAC-4723-80BB-3FC43AD94544}" srcId="{DF5A4A26-A4F4-44FF-BFEC-558D10403089}" destId="{98CDF7BD-4698-4A4A-9B49-CA87FB8DAC19}" srcOrd="2" destOrd="0" parTransId="{D82EA62E-2E10-48F1-8110-7FD0BBC92DF1}" sibTransId="{D4D6F059-FAEA-4FBE-82A7-397D4C086CB0}"/>
    <dgm:cxn modelId="{C03B0A76-0ACD-4B92-9A1E-6A2A4E0F8A8C}" srcId="{DF5A4A26-A4F4-44FF-BFEC-558D10403089}" destId="{347D4575-3E2E-4D87-9D84-A42B5D175408}" srcOrd="0" destOrd="0" parTransId="{A8A103BE-8E24-4938-B4CE-9A1115BA4E6E}" sibTransId="{B68577D1-9B19-4624-BACE-6EAEF4CC3CE2}"/>
    <dgm:cxn modelId="{6A52AB91-71EE-4DC5-B770-6A66782CA5C9}" srcId="{DF5A4A26-A4F4-44FF-BFEC-558D10403089}" destId="{AE67CE27-E4B3-41F7-91E9-F22A70D21514}" srcOrd="3" destOrd="0" parTransId="{661FF4A2-2772-41DD-B6B5-8BD41C2B6BDD}" sibTransId="{96EF71B2-6BDF-4F40-BB41-3C998813E7B7}"/>
    <dgm:cxn modelId="{AEB25396-A616-4AE5-B595-76B51D109675}" type="presOf" srcId="{DF5A4A26-A4F4-44FF-BFEC-558D10403089}" destId="{C459036D-4BCC-448A-87F5-D673E1ADB76E}" srcOrd="0" destOrd="0" presId="urn:microsoft.com/office/officeart/2008/layout/LinedList"/>
    <dgm:cxn modelId="{1A56E8A3-B669-4B76-9153-90B5DFA0CF06}" type="presOf" srcId="{347D4575-3E2E-4D87-9D84-A42B5D175408}" destId="{9354C5FF-8F29-402F-A2BC-258FAE19D64E}" srcOrd="0" destOrd="0" presId="urn:microsoft.com/office/officeart/2008/layout/LinedList"/>
    <dgm:cxn modelId="{3AA52EB8-5E4E-46A0-9248-8F18E9501E06}" type="presOf" srcId="{98CDF7BD-4698-4A4A-9B49-CA87FB8DAC19}" destId="{C5A92916-BD25-444F-9FF1-D5E51326736F}" srcOrd="0" destOrd="0" presId="urn:microsoft.com/office/officeart/2008/layout/LinedList"/>
    <dgm:cxn modelId="{F35EF38D-02AE-4BD0-B51E-3794958EFF69}" type="presParOf" srcId="{C459036D-4BCC-448A-87F5-D673E1ADB76E}" destId="{56A3FD6B-CAAD-47D8-B2FE-5DA3CDABA828}" srcOrd="0" destOrd="0" presId="urn:microsoft.com/office/officeart/2008/layout/LinedList"/>
    <dgm:cxn modelId="{6E0E3836-5E65-4E40-A338-BDE73AD12CC9}" type="presParOf" srcId="{C459036D-4BCC-448A-87F5-D673E1ADB76E}" destId="{73ADE23F-642B-44B4-954E-AFBB908FD58F}" srcOrd="1" destOrd="0" presId="urn:microsoft.com/office/officeart/2008/layout/LinedList"/>
    <dgm:cxn modelId="{76EE2BD0-65CB-4BE5-9F81-948CB85165F2}" type="presParOf" srcId="{73ADE23F-642B-44B4-954E-AFBB908FD58F}" destId="{9354C5FF-8F29-402F-A2BC-258FAE19D64E}" srcOrd="0" destOrd="0" presId="urn:microsoft.com/office/officeart/2008/layout/LinedList"/>
    <dgm:cxn modelId="{7D20B8D9-9E5E-4FEA-A1DE-53C85B17AF19}" type="presParOf" srcId="{73ADE23F-642B-44B4-954E-AFBB908FD58F}" destId="{EBE3E01B-B3AE-44B9-A99B-BE3BB2903ADD}" srcOrd="1" destOrd="0" presId="urn:microsoft.com/office/officeart/2008/layout/LinedList"/>
    <dgm:cxn modelId="{C0F6B48A-255E-433F-B6D9-63B7B4A26F3D}" type="presParOf" srcId="{C459036D-4BCC-448A-87F5-D673E1ADB76E}" destId="{3FB105AC-8BCE-4234-9A28-2728F9B2E445}" srcOrd="2" destOrd="0" presId="urn:microsoft.com/office/officeart/2008/layout/LinedList"/>
    <dgm:cxn modelId="{3F55A060-5111-49A4-A80B-BCC7857A6F59}" type="presParOf" srcId="{C459036D-4BCC-448A-87F5-D673E1ADB76E}" destId="{22A6A717-1728-4C6D-B75A-4915A354572A}" srcOrd="3" destOrd="0" presId="urn:microsoft.com/office/officeart/2008/layout/LinedList"/>
    <dgm:cxn modelId="{F2DF20C0-98F4-4B9D-B6EE-9B45377FC3E6}" type="presParOf" srcId="{22A6A717-1728-4C6D-B75A-4915A354572A}" destId="{0FDB1E16-027F-4DAD-A202-6760A0FE073E}" srcOrd="0" destOrd="0" presId="urn:microsoft.com/office/officeart/2008/layout/LinedList"/>
    <dgm:cxn modelId="{DF2A8299-623F-48C9-8E95-ED1F4B2F8B0D}" type="presParOf" srcId="{22A6A717-1728-4C6D-B75A-4915A354572A}" destId="{F10BDF35-AA50-4639-9942-E1943B81F202}" srcOrd="1" destOrd="0" presId="urn:microsoft.com/office/officeart/2008/layout/LinedList"/>
    <dgm:cxn modelId="{3C423C36-BC6C-438B-8FE2-34ACC2E1DF99}" type="presParOf" srcId="{C459036D-4BCC-448A-87F5-D673E1ADB76E}" destId="{5D48CA25-6AB5-4431-B3CA-54BA94B1001B}" srcOrd="4" destOrd="0" presId="urn:microsoft.com/office/officeart/2008/layout/LinedList"/>
    <dgm:cxn modelId="{BA82A328-749B-4742-9FE8-1604E2AC796E}" type="presParOf" srcId="{C459036D-4BCC-448A-87F5-D673E1ADB76E}" destId="{84C74781-AC4A-419F-917C-9DC0F3CDF03A}" srcOrd="5" destOrd="0" presId="urn:microsoft.com/office/officeart/2008/layout/LinedList"/>
    <dgm:cxn modelId="{464993E3-DD7E-45DA-95F5-C3132BD19FA3}" type="presParOf" srcId="{84C74781-AC4A-419F-917C-9DC0F3CDF03A}" destId="{C5A92916-BD25-444F-9FF1-D5E51326736F}" srcOrd="0" destOrd="0" presId="urn:microsoft.com/office/officeart/2008/layout/LinedList"/>
    <dgm:cxn modelId="{FB8CEEFB-A67F-4632-859D-86BAA0A020D5}" type="presParOf" srcId="{84C74781-AC4A-419F-917C-9DC0F3CDF03A}" destId="{62F58C0F-D053-4EB4-BF32-E6B45D72CF46}" srcOrd="1" destOrd="0" presId="urn:microsoft.com/office/officeart/2008/layout/LinedList"/>
    <dgm:cxn modelId="{A9BA62A8-50E8-4E12-B39D-FF65C8EEE394}" type="presParOf" srcId="{C459036D-4BCC-448A-87F5-D673E1ADB76E}" destId="{5B36CA22-96F4-4AF1-A219-610FAFCDBF71}" srcOrd="6" destOrd="0" presId="urn:microsoft.com/office/officeart/2008/layout/LinedList"/>
    <dgm:cxn modelId="{8D9363BC-D5EE-4253-A7B0-D3F3EF2EABD2}" type="presParOf" srcId="{C459036D-4BCC-448A-87F5-D673E1ADB76E}" destId="{EDCC1C48-26D5-4105-9D1B-EAE3C64FFED9}" srcOrd="7" destOrd="0" presId="urn:microsoft.com/office/officeart/2008/layout/LinedList"/>
    <dgm:cxn modelId="{BD26CE00-53CF-4877-8FC1-05CD1F0A8D0F}" type="presParOf" srcId="{EDCC1C48-26D5-4105-9D1B-EAE3C64FFED9}" destId="{4F66257E-5506-4003-B130-A399773AD27A}" srcOrd="0" destOrd="0" presId="urn:microsoft.com/office/officeart/2008/layout/LinedList"/>
    <dgm:cxn modelId="{4A8DB039-09AF-4158-877F-A1FFC5929EF3}" type="presParOf" srcId="{EDCC1C48-26D5-4105-9D1B-EAE3C64FFED9}" destId="{E0B3B5C5-F707-40C2-A206-BBF5556FCF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225BA-26F0-4505-AC63-0A0CF54F4DA4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076B0D-0EEB-4117-9FB3-1BC8D703CD8F}">
      <dsp:nvSpPr>
        <dsp:cNvPr id="0" name=""/>
        <dsp:cNvSpPr/>
      </dsp:nvSpPr>
      <dsp:spPr>
        <a:xfrm>
          <a:off x="0" y="0"/>
          <a:ext cx="6269038" cy="278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sng" kern="1200"/>
            <a:t>Directions:</a:t>
          </a:r>
          <a:r>
            <a:rPr lang="en-US" sz="3600" kern="1200"/>
            <a:t> Think of a dream you’ve had and draw it on paper. Include the colors, people, setting, chain of events, etc. </a:t>
          </a:r>
        </a:p>
      </dsp:txBody>
      <dsp:txXfrm>
        <a:off x="0" y="0"/>
        <a:ext cx="6269038" cy="2786062"/>
      </dsp:txXfrm>
    </dsp:sp>
    <dsp:sp modelId="{6E6CDE1F-5093-4C0E-B1CB-B1E3C98CDD6E}">
      <dsp:nvSpPr>
        <dsp:cNvPr id="0" name=""/>
        <dsp:cNvSpPr/>
      </dsp:nvSpPr>
      <dsp:spPr>
        <a:xfrm>
          <a:off x="0" y="2786062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3F4D18-5D78-4597-86B6-A9ECA7E86617}">
      <dsp:nvSpPr>
        <dsp:cNvPr id="0" name=""/>
        <dsp:cNvSpPr/>
      </dsp:nvSpPr>
      <dsp:spPr>
        <a:xfrm>
          <a:off x="0" y="2786062"/>
          <a:ext cx="6269038" cy="278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If you can’t recall a dream, create a dream-like setting with real or imagined objects or people.</a:t>
          </a:r>
        </a:p>
      </dsp:txBody>
      <dsp:txXfrm>
        <a:off x="0" y="2786062"/>
        <a:ext cx="6269038" cy="2786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A945B-7B00-41B9-A88A-63374AFA7C0D}">
      <dsp:nvSpPr>
        <dsp:cNvPr id="0" name=""/>
        <dsp:cNvSpPr/>
      </dsp:nvSpPr>
      <dsp:spPr>
        <a:xfrm>
          <a:off x="0" y="982142"/>
          <a:ext cx="2957512" cy="18780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58891-2ED8-4F6F-812E-7AA96E2A3B16}">
      <dsp:nvSpPr>
        <dsp:cNvPr id="0" name=""/>
        <dsp:cNvSpPr/>
      </dsp:nvSpPr>
      <dsp:spPr>
        <a:xfrm>
          <a:off x="328612" y="1294324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Group consisting of writers, artists, and filmmakers.</a:t>
          </a:r>
        </a:p>
      </dsp:txBody>
      <dsp:txXfrm>
        <a:off x="383617" y="1349329"/>
        <a:ext cx="2847502" cy="1768010"/>
      </dsp:txXfrm>
    </dsp:sp>
    <dsp:sp modelId="{58BEDEF9-218B-4E72-A9E9-2B545713D8D9}">
      <dsp:nvSpPr>
        <dsp:cNvPr id="0" name=""/>
        <dsp:cNvSpPr/>
      </dsp:nvSpPr>
      <dsp:spPr>
        <a:xfrm>
          <a:off x="3614737" y="982142"/>
          <a:ext cx="2957512" cy="18780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2EBF6-7A23-4FE6-A7DD-E5A11021857D}">
      <dsp:nvSpPr>
        <dsp:cNvPr id="0" name=""/>
        <dsp:cNvSpPr/>
      </dsp:nvSpPr>
      <dsp:spPr>
        <a:xfrm>
          <a:off x="3943350" y="1294324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Surrealists looked to the unconscious, and to dreams to produce their work.</a:t>
          </a:r>
        </a:p>
      </dsp:txBody>
      <dsp:txXfrm>
        <a:off x="3998355" y="1349329"/>
        <a:ext cx="2847502" cy="1768010"/>
      </dsp:txXfrm>
    </dsp:sp>
    <dsp:sp modelId="{55FC092F-FF52-4A02-96BF-DBD62AC4B1A1}">
      <dsp:nvSpPr>
        <dsp:cNvPr id="0" name=""/>
        <dsp:cNvSpPr/>
      </dsp:nvSpPr>
      <dsp:spPr>
        <a:xfrm>
          <a:off x="7229475" y="982142"/>
          <a:ext cx="2957512" cy="18780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84EB8-01D2-40D9-BECB-41A0B8E3FE35}">
      <dsp:nvSpPr>
        <dsp:cNvPr id="0" name=""/>
        <dsp:cNvSpPr/>
      </dsp:nvSpPr>
      <dsp:spPr>
        <a:xfrm>
          <a:off x="7558087" y="1294324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Irrational, daring, shocking, and sometimes confusing work.</a:t>
          </a:r>
        </a:p>
      </dsp:txBody>
      <dsp:txXfrm>
        <a:off x="7613092" y="1349329"/>
        <a:ext cx="2847502" cy="1768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3FD6B-CAAD-47D8-B2FE-5DA3CDABA828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54C5FF-8F29-402F-A2BC-258FAE19D64E}">
      <dsp:nvSpPr>
        <dsp:cNvPr id="0" name=""/>
        <dsp:cNvSpPr/>
      </dsp:nvSpPr>
      <dsp:spPr>
        <a:xfrm>
          <a:off x="0" y="0"/>
          <a:ext cx="10515600" cy="103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For surrealists, collage was a way of taking completely unlike objects or images and putting them together in the same piece of art to surprise and even shock the viewer – the same way dreams do. </a:t>
          </a:r>
          <a:endParaRPr lang="en-US" sz="2000" kern="1200"/>
        </a:p>
      </dsp:txBody>
      <dsp:txXfrm>
        <a:off x="0" y="0"/>
        <a:ext cx="10515600" cy="1038622"/>
      </dsp:txXfrm>
    </dsp:sp>
    <dsp:sp modelId="{3FB105AC-8BCE-4234-9A28-2728F9B2E445}">
      <dsp:nvSpPr>
        <dsp:cNvPr id="0" name=""/>
        <dsp:cNvSpPr/>
      </dsp:nvSpPr>
      <dsp:spPr>
        <a:xfrm>
          <a:off x="0" y="1038621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DB1E16-027F-4DAD-A202-6760A0FE073E}">
      <dsp:nvSpPr>
        <dsp:cNvPr id="0" name=""/>
        <dsp:cNvSpPr/>
      </dsp:nvSpPr>
      <dsp:spPr>
        <a:xfrm>
          <a:off x="0" y="1038622"/>
          <a:ext cx="10515600" cy="103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Juxtaposition – Putting two different things side by side that don’t normally go together</a:t>
          </a:r>
        </a:p>
      </dsp:txBody>
      <dsp:txXfrm>
        <a:off x="0" y="1038622"/>
        <a:ext cx="10515600" cy="1038622"/>
      </dsp:txXfrm>
    </dsp:sp>
    <dsp:sp modelId="{5D48CA25-6AB5-4431-B3CA-54BA94B1001B}">
      <dsp:nvSpPr>
        <dsp:cNvPr id="0" name=""/>
        <dsp:cNvSpPr/>
      </dsp:nvSpPr>
      <dsp:spPr>
        <a:xfrm>
          <a:off x="0" y="2077243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A92916-BD25-444F-9FF1-D5E51326736F}">
      <dsp:nvSpPr>
        <dsp:cNvPr id="0" name=""/>
        <dsp:cNvSpPr/>
      </dsp:nvSpPr>
      <dsp:spPr>
        <a:xfrm>
          <a:off x="0" y="2077244"/>
          <a:ext cx="10515600" cy="103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Dislocation – When objects are placed where they shouldn’t be (Mixing subjects and locations).</a:t>
          </a:r>
        </a:p>
      </dsp:txBody>
      <dsp:txXfrm>
        <a:off x="0" y="2077244"/>
        <a:ext cx="10515600" cy="1038622"/>
      </dsp:txXfrm>
    </dsp:sp>
    <dsp:sp modelId="{5B36CA22-96F4-4AF1-A219-610FAFCDBF71}">
      <dsp:nvSpPr>
        <dsp:cNvPr id="0" name=""/>
        <dsp:cNvSpPr/>
      </dsp:nvSpPr>
      <dsp:spPr>
        <a:xfrm>
          <a:off x="0" y="3115865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66257E-5506-4003-B130-A399773AD27A}">
      <dsp:nvSpPr>
        <dsp:cNvPr id="0" name=""/>
        <dsp:cNvSpPr/>
      </dsp:nvSpPr>
      <dsp:spPr>
        <a:xfrm>
          <a:off x="0" y="3115866"/>
          <a:ext cx="10515600" cy="103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Transformation – Turning something familiar into something unusual, shocking, or disturbing.</a:t>
          </a:r>
        </a:p>
      </dsp:txBody>
      <dsp:txXfrm>
        <a:off x="0" y="3115866"/>
        <a:ext cx="10515600" cy="1038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5295-4C4E-4D9A-9B03-E3F410EF18E5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F46-86E7-4A7A-980C-3590529C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5295-4C4E-4D9A-9B03-E3F410EF18E5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F46-86E7-4A7A-980C-3590529C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5295-4C4E-4D9A-9B03-E3F410EF18E5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F46-86E7-4A7A-980C-3590529C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6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58490-EF18-4BCB-9650-8DE74CA4EB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C9A93-42DB-4F08-B973-37C1F5927F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22D5B-84AA-478A-B776-C1CA93081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B2BE4-D509-4306-BF35-FF4F2FF19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7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5295-4C4E-4D9A-9B03-E3F410EF18E5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F46-86E7-4A7A-980C-3590529C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5295-4C4E-4D9A-9B03-E3F410EF18E5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F46-86E7-4A7A-980C-3590529C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1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5295-4C4E-4D9A-9B03-E3F410EF18E5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F46-86E7-4A7A-980C-3590529C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8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5295-4C4E-4D9A-9B03-E3F410EF18E5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F46-86E7-4A7A-980C-3590529C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7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5295-4C4E-4D9A-9B03-E3F410EF18E5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F46-86E7-4A7A-980C-3590529C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9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5295-4C4E-4D9A-9B03-E3F410EF18E5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F46-86E7-4A7A-980C-3590529C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4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5295-4C4E-4D9A-9B03-E3F410EF18E5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F46-86E7-4A7A-980C-3590529C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3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5295-4C4E-4D9A-9B03-E3F410EF18E5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2F46-86E7-4A7A-980C-3590529C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2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15295-4C4E-4D9A-9B03-E3F410EF18E5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2F46-86E7-4A7A-980C-3590529C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68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>
            <a:extLst>
              <a:ext uri="{FF2B5EF4-FFF2-40B4-BE49-F238E27FC236}">
                <a16:creationId xmlns:a16="http://schemas.microsoft.com/office/drawing/2014/main" id="{E66A4C8D-3D32-4C4E-8A29-08A69EF7E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DREAM ILLUSTRATION</a:t>
            </a:r>
          </a:p>
        </p:txBody>
      </p:sp>
      <p:graphicFrame>
        <p:nvGraphicFramePr>
          <p:cNvPr id="3077" name="Rectangle 3">
            <a:extLst>
              <a:ext uri="{FF2B5EF4-FFF2-40B4-BE49-F238E27FC236}">
                <a16:creationId xmlns:a16="http://schemas.microsoft.com/office/drawing/2014/main" id="{8D37138A-E827-4F7D-AE6F-ED78B04DC7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662287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2738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 descr="Ramaz-Razmadze-Fantasy-Still-life-Contemporary-Art-Post-Surrealism">
            <a:extLst>
              <a:ext uri="{FF2B5EF4-FFF2-40B4-BE49-F238E27FC236}">
                <a16:creationId xmlns:a16="http://schemas.microsoft.com/office/drawing/2014/main" id="{12A05484-D6BB-4E9C-B219-F5FD02F9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40" y="643467"/>
            <a:ext cx="750311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6303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urrealism">
            <a:extLst>
              <a:ext uri="{FF2B5EF4-FFF2-40B4-BE49-F238E27FC236}">
                <a16:creationId xmlns:a16="http://schemas.microsoft.com/office/drawing/2014/main" id="{CE797FD8-9ABA-45AE-A812-E1654C31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0"/>
            <a:ext cx="386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9911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kush_450">
            <a:extLst>
              <a:ext uri="{FF2B5EF4-FFF2-40B4-BE49-F238E27FC236}">
                <a16:creationId xmlns:a16="http://schemas.microsoft.com/office/drawing/2014/main" id="{52AA292C-DDAE-4FFF-BE93-6A5E0C621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69" y="643467"/>
            <a:ext cx="698566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336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untitled">
            <a:extLst>
              <a:ext uri="{FF2B5EF4-FFF2-40B4-BE49-F238E27FC236}">
                <a16:creationId xmlns:a16="http://schemas.microsoft.com/office/drawing/2014/main" id="{26B8D8CC-5041-46C8-A0C7-CB11B8725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50" y="643466"/>
            <a:ext cx="483290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6057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3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6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7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8D8F0F3-BB2D-4587-9CD8-3F75949EC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>
                <a:latin typeface="+mn-lt"/>
              </a:rPr>
              <a:t>Surreal COLLAGE</a:t>
            </a:r>
          </a:p>
        </p:txBody>
      </p:sp>
      <p:graphicFrame>
        <p:nvGraphicFramePr>
          <p:cNvPr id="17418" name="Rectangle 3">
            <a:extLst>
              <a:ext uri="{FF2B5EF4-FFF2-40B4-BE49-F238E27FC236}">
                <a16:creationId xmlns:a16="http://schemas.microsoft.com/office/drawing/2014/main" id="{15BF5B14-66DC-4434-8C51-3BBBF77D1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875012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4255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213CE8F5-B029-4E46-BCF9-8DED93C1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Surreal COLLAGE Cont.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1FD6E5F-A9FE-4436-ADF3-BDB00CEEB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en-US" altLang="en-US" sz="2000" u="sng">
                <a:solidFill>
                  <a:srgbClr val="FFFFFF"/>
                </a:solidFill>
              </a:rPr>
              <a:t>Directions: </a:t>
            </a:r>
            <a:r>
              <a:rPr lang="en-US" altLang="en-US" sz="2000">
                <a:solidFill>
                  <a:srgbClr val="FFFFFF"/>
                </a:solidFill>
              </a:rPr>
              <a:t>Using a variety of magazines and your own drawings combined, create an interesting collage that represents SURREALISM. *You will use this only as inspiration for your FINAL Surrealist piece of artwork (rough draft). </a:t>
            </a:r>
          </a:p>
          <a:p>
            <a:endParaRPr lang="en-US" altLang="en-US" sz="2000">
              <a:solidFill>
                <a:srgbClr val="FFFFFF"/>
              </a:solidFill>
            </a:endParaRPr>
          </a:p>
          <a:p>
            <a:endParaRPr lang="en-US" altLang="en-US" sz="2000">
              <a:solidFill>
                <a:srgbClr val="FFFFFF"/>
              </a:solidFill>
            </a:endParaRPr>
          </a:p>
          <a:p>
            <a:endParaRPr lang="en-US" altLang="en-US" sz="2000">
              <a:solidFill>
                <a:srgbClr val="FFFFFF"/>
              </a:solidFill>
            </a:endParaRPr>
          </a:p>
          <a:p>
            <a:endParaRPr lang="en-US" altLang="en-US" sz="2000">
              <a:solidFill>
                <a:srgbClr val="FFFFFF"/>
              </a:solidFill>
            </a:endParaRPr>
          </a:p>
        </p:txBody>
      </p:sp>
      <p:pic>
        <p:nvPicPr>
          <p:cNvPr id="7" name="Picture 4" descr="Brian's_Surrealism">
            <a:extLst>
              <a:ext uri="{FF2B5EF4-FFF2-40B4-BE49-F238E27FC236}">
                <a16:creationId xmlns:a16="http://schemas.microsoft.com/office/drawing/2014/main" id="{8E25063D-A923-47E3-BD30-A76A5C4BA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88630"/>
            <a:ext cx="4916260" cy="30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08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 descr="dali_1931_persistenceofmemory">
            <a:extLst>
              <a:ext uri="{FF2B5EF4-FFF2-40B4-BE49-F238E27FC236}">
                <a16:creationId xmlns:a16="http://schemas.microsoft.com/office/drawing/2014/main" id="{2775F0F6-C438-48DC-ADE5-121EEFBF0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4" b="787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>
            <a:extLst>
              <a:ext uri="{FF2B5EF4-FFF2-40B4-BE49-F238E27FC236}">
                <a16:creationId xmlns:a16="http://schemas.microsoft.com/office/drawing/2014/main" id="{01138459-08D8-4CFC-A9E8-0CE0217729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/>
              <a:t>SURREALISM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2EA89C1-8776-4CEF-AA11-F5F7E9E7352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/>
              <a:t>Artist: Salvador Dali</a:t>
            </a:r>
          </a:p>
        </p:txBody>
      </p:sp>
    </p:spTree>
    <p:extLst>
      <p:ext uri="{BB962C8B-B14F-4D97-AF65-F5344CB8AC3E}">
        <p14:creationId xmlns:p14="http://schemas.microsoft.com/office/powerpoint/2010/main" val="40742960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3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8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B3408AC-30CD-49E2-8EC2-E061CF08B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i="1" u="sng"/>
              <a:t>STYLE:</a:t>
            </a:r>
            <a:r>
              <a:rPr lang="en-US" altLang="en-US"/>
              <a:t> Surrealism</a:t>
            </a:r>
          </a:p>
        </p:txBody>
      </p:sp>
      <p:graphicFrame>
        <p:nvGraphicFramePr>
          <p:cNvPr id="5130" name="Rectangle 3">
            <a:extLst>
              <a:ext uri="{FF2B5EF4-FFF2-40B4-BE49-F238E27FC236}">
                <a16:creationId xmlns:a16="http://schemas.microsoft.com/office/drawing/2014/main" id="{DB5E27D8-1784-4E50-A738-9CCB92F1B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082704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1495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7954E8D1-7BD4-4C3F-8E18-1A683DFFA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95C478D1-1170-4891-B2FD-F210577A5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100"/>
              <a:t>Common Characteristics of </a:t>
            </a:r>
            <a:r>
              <a:rPr lang="en-US" altLang="en-US" sz="4100" b="1"/>
              <a:t>Surrealism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79C633C-CD7F-44F5-815A-E86E18ABFE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1800"/>
              <a:t>DREAMLIKE</a:t>
            </a:r>
          </a:p>
          <a:p>
            <a:pPr eaLnBrk="1" hangingPunct="1"/>
            <a:r>
              <a:rPr lang="en-US" altLang="en-US" sz="1800"/>
              <a:t>UNCONSCIOUS/SUBCONSCIOUS</a:t>
            </a:r>
          </a:p>
          <a:p>
            <a:pPr eaLnBrk="1" hangingPunct="1"/>
            <a:r>
              <a:rPr lang="en-US" altLang="en-US" sz="1800"/>
              <a:t>TRANSFORMATION</a:t>
            </a:r>
          </a:p>
          <a:p>
            <a:pPr eaLnBrk="1" hangingPunct="1"/>
            <a:r>
              <a:rPr lang="en-US" altLang="en-US" sz="1800"/>
              <a:t>COMPLEX</a:t>
            </a:r>
          </a:p>
          <a:p>
            <a:pPr eaLnBrk="1" hangingPunct="1"/>
            <a:r>
              <a:rPr lang="en-US" altLang="en-US" sz="1800"/>
              <a:t>IMAGINATION</a:t>
            </a:r>
          </a:p>
          <a:p>
            <a:pPr eaLnBrk="1" hangingPunct="1"/>
            <a:r>
              <a:rPr lang="en-US" altLang="en-US" sz="1800"/>
              <a:t>MIX UP SUBJECTS and LOCATIONS</a:t>
            </a:r>
          </a:p>
        </p:txBody>
      </p:sp>
    </p:spTree>
    <p:extLst>
      <p:ext uri="{BB962C8B-B14F-4D97-AF65-F5344CB8AC3E}">
        <p14:creationId xmlns:p14="http://schemas.microsoft.com/office/powerpoint/2010/main" val="38913798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0B3B9EF6-B855-4DD8-99E6-3DE6F62B8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r="1757" b="-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AB401B66-E044-437A-8D9C-8D663D380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Artist: </a:t>
            </a:r>
            <a:r>
              <a:rPr lang="en-US" altLang="en-US" b="1"/>
              <a:t>SALVADOR DALI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BE69220-7D0B-47DC-ACA8-BC536681DA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Born in Spain</a:t>
            </a:r>
          </a:p>
          <a:p>
            <a:pPr eaLnBrk="1" hangingPunct="1"/>
            <a:r>
              <a:rPr lang="en-US" altLang="en-US" sz="1800"/>
              <a:t>Working in oils at age 10 and producing accomplished work by age 15.</a:t>
            </a:r>
          </a:p>
          <a:p>
            <a:pPr eaLnBrk="1" hangingPunct="1"/>
            <a:r>
              <a:rPr lang="en-US" altLang="en-US" sz="1800"/>
              <a:t>Painted in styles such as impressionist, cubist, and surrealist.</a:t>
            </a:r>
          </a:p>
          <a:p>
            <a:pPr eaLnBrk="1" hangingPunct="1"/>
            <a:r>
              <a:rPr lang="en-US" altLang="en-US" sz="1800"/>
              <a:t>Joined the Surrealist art movement in 1929</a:t>
            </a:r>
          </a:p>
        </p:txBody>
      </p:sp>
    </p:spTree>
    <p:extLst>
      <p:ext uri="{BB962C8B-B14F-4D97-AF65-F5344CB8AC3E}">
        <p14:creationId xmlns:p14="http://schemas.microsoft.com/office/powerpoint/2010/main" val="17449210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7" name="Picture 9" descr="three_agesforDali">
            <a:extLst>
              <a:ext uri="{FF2B5EF4-FFF2-40B4-BE49-F238E27FC236}">
                <a16:creationId xmlns:a16="http://schemas.microsoft.com/office/drawing/2014/main" id="{8A57D8BB-E206-4361-B18D-82ED2CCD7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16" y="842694"/>
            <a:ext cx="6780700" cy="51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C662B9D0-F0AC-42E6-B071-CADD91AFD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Old Age, Adolescence, Infancy (The Three Ages)</a:t>
            </a:r>
          </a:p>
        </p:txBody>
      </p:sp>
    </p:spTree>
    <p:extLst>
      <p:ext uri="{BB962C8B-B14F-4D97-AF65-F5344CB8AC3E}">
        <p14:creationId xmlns:p14="http://schemas.microsoft.com/office/powerpoint/2010/main" val="18890929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96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9" descr="DisintegrationofPersistence">
            <a:extLst>
              <a:ext uri="{FF2B5EF4-FFF2-40B4-BE49-F238E27FC236}">
                <a16:creationId xmlns:a16="http://schemas.microsoft.com/office/drawing/2014/main" id="{328CB3A2-44E1-494C-A137-C3C04FBF15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9832" y="961812"/>
            <a:ext cx="6445734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4">
            <a:extLst>
              <a:ext uri="{FF2B5EF4-FFF2-40B4-BE49-F238E27FC236}">
                <a16:creationId xmlns:a16="http://schemas.microsoft.com/office/drawing/2014/main" id="{9AAD7226-7FFF-4DC1-B7E9-B169CED7A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Disintegration of the Persistence of Memory</a:t>
            </a:r>
          </a:p>
        </p:txBody>
      </p:sp>
    </p:spTree>
    <p:extLst>
      <p:ext uri="{BB962C8B-B14F-4D97-AF65-F5344CB8AC3E}">
        <p14:creationId xmlns:p14="http://schemas.microsoft.com/office/powerpoint/2010/main" val="17835318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16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CC66FA03-8CF7-410C-B599-712040B0C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Rose</a:t>
            </a:r>
            <a:br>
              <a:rPr lang="en-US" alt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Meditative</a:t>
            </a:r>
          </a:p>
        </p:txBody>
      </p:sp>
      <p:pic>
        <p:nvPicPr>
          <p:cNvPr id="9218" name="Picture 2" descr="Image result for salvador dali paintings">
            <a:extLst>
              <a:ext uri="{FF2B5EF4-FFF2-40B4-BE49-F238E27FC236}">
                <a16:creationId xmlns:a16="http://schemas.microsoft.com/office/drawing/2014/main" id="{35373E07-2AF0-407F-BB1B-053DD8AF0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77" y="726140"/>
            <a:ext cx="443574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6748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Brian's_Surrealism">
            <a:extLst>
              <a:ext uri="{FF2B5EF4-FFF2-40B4-BE49-F238E27FC236}">
                <a16:creationId xmlns:a16="http://schemas.microsoft.com/office/drawing/2014/main" id="{5AE7D108-6952-4956-9A62-852A064A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51" y="643467"/>
            <a:ext cx="894949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2042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295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DREAM ILLUSTRATION</vt:lpstr>
      <vt:lpstr>SURREALISM</vt:lpstr>
      <vt:lpstr>STYLE: Surrealism</vt:lpstr>
      <vt:lpstr>Common Characteristics of Surrealism</vt:lpstr>
      <vt:lpstr>Artist: SALVADOR DALI</vt:lpstr>
      <vt:lpstr>Old Age, Adolescence, Infancy (The Three Ages)</vt:lpstr>
      <vt:lpstr>The Disintegration of the Persistence of Memory</vt:lpstr>
      <vt:lpstr>Rose Meditative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Surreal COLLAGE</vt:lpstr>
      <vt:lpstr>Surreal COLLAGE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ZenMogwai</dc:creator>
  <cp:lastModifiedBy>ZenMogwai</cp:lastModifiedBy>
  <cp:revision>3</cp:revision>
  <dcterms:created xsi:type="dcterms:W3CDTF">2018-05-27T17:38:55Z</dcterms:created>
  <dcterms:modified xsi:type="dcterms:W3CDTF">2018-05-27T17:54:26Z</dcterms:modified>
</cp:coreProperties>
</file>