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Symmetrical Name Towers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85306" y="2400992"/>
            <a:ext cx="4114800" cy="3094485"/>
          </a:xfrm>
        </p:spPr>
        <p:txBody>
          <a:bodyPr/>
          <a:lstStyle/>
          <a:p>
            <a:r>
              <a:rPr lang="en-US" dirty="0"/>
              <a:t>Fold </a:t>
            </a:r>
            <a:r>
              <a:rPr lang="en-US" dirty="0" smtClean="0"/>
              <a:t>your sheet of paper in half</a:t>
            </a:r>
            <a:r>
              <a:rPr lang="en-US" dirty="0"/>
              <a:t>..</a:t>
            </a:r>
            <a:endParaRPr lang="en-US" dirty="0"/>
          </a:p>
        </p:txBody>
      </p:sp>
      <p:pic>
        <p:nvPicPr>
          <p:cNvPr id="2050" name="Picture 2" descr="https://1.bp.blogspot.com/-nv0wbnL7E_s/VUY2GvxDWlI/AAAAAAAAj68/tI4gk9Z1tsU/s1600/20150503_1033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1" b="32446"/>
          <a:stretch/>
        </p:blipFill>
        <p:spPr bwMode="auto">
          <a:xfrm>
            <a:off x="6278609" y="1903303"/>
            <a:ext cx="3495675" cy="21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8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762299"/>
            <a:ext cx="4114800" cy="4456386"/>
          </a:xfrm>
        </p:spPr>
        <p:txBody>
          <a:bodyPr/>
          <a:lstStyle/>
          <a:p>
            <a:r>
              <a:rPr lang="en-US" dirty="0"/>
              <a:t>Write or print your first name.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big or it will not show up!</a:t>
            </a:r>
            <a:endParaRPr lang="en-US" dirty="0"/>
          </a:p>
        </p:txBody>
      </p:sp>
      <p:pic>
        <p:nvPicPr>
          <p:cNvPr id="1026" name="Picture 2" descr="https://4.bp.blogspot.com/-rW2l9MxczEk/VUY2y6iZSzI/AAAAAAAAj8M/WdV8EmjUhXo/s1600/20150503_1035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1" r="13420" b="43181"/>
          <a:stretch/>
        </p:blipFill>
        <p:spPr bwMode="auto">
          <a:xfrm>
            <a:off x="5913469" y="1911927"/>
            <a:ext cx="3355222" cy="19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0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2054" y="2510445"/>
            <a:ext cx="4114800" cy="4456386"/>
          </a:xfrm>
        </p:spPr>
        <p:txBody>
          <a:bodyPr/>
          <a:lstStyle/>
          <a:p>
            <a:r>
              <a:rPr lang="en-US" dirty="0"/>
              <a:t>Go over the pencil with black marker.</a:t>
            </a:r>
            <a:endParaRPr lang="en-US" dirty="0"/>
          </a:p>
        </p:txBody>
      </p:sp>
      <p:pic>
        <p:nvPicPr>
          <p:cNvPr id="3074" name="Picture 2" descr="https://1.bp.blogspot.com/-Rv_29fw-kg0/VUY2HiHAkII/AAAAAAAAj7U/NKkzPuq1zOo/s1600/20150503_1036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b="46212"/>
          <a:stretch/>
        </p:blipFill>
        <p:spPr bwMode="auto">
          <a:xfrm>
            <a:off x="6306994" y="2128058"/>
            <a:ext cx="3495675" cy="17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4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2054" y="2510445"/>
            <a:ext cx="4114800" cy="4456386"/>
          </a:xfrm>
        </p:spPr>
        <p:txBody>
          <a:bodyPr/>
          <a:lstStyle/>
          <a:p>
            <a:r>
              <a:rPr lang="en-US" dirty="0"/>
              <a:t>Fold it back in half...you will be able to see the black marker </a:t>
            </a:r>
            <a:r>
              <a:rPr lang="en-US" dirty="0" smtClean="0"/>
              <a:t>through </a:t>
            </a:r>
            <a:r>
              <a:rPr lang="en-US" dirty="0"/>
              <a:t>the paper....</a:t>
            </a:r>
            <a:endParaRPr lang="en-US" dirty="0"/>
          </a:p>
        </p:txBody>
      </p:sp>
      <p:pic>
        <p:nvPicPr>
          <p:cNvPr id="4098" name="Picture 2" descr="https://1.bp.blogspot.com/-Vkut83itmQE/VUY2Iz0CM6I/AAAAAAAAj7g/TS7FFeAmQL4/s1600/20150503_1036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b="39797"/>
          <a:stretch/>
        </p:blipFill>
        <p:spPr bwMode="auto">
          <a:xfrm>
            <a:off x="6182302" y="2003367"/>
            <a:ext cx="3495675" cy="26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2054" y="2510445"/>
            <a:ext cx="4114800" cy="4456386"/>
          </a:xfrm>
        </p:spPr>
        <p:txBody>
          <a:bodyPr/>
          <a:lstStyle/>
          <a:p>
            <a:r>
              <a:rPr lang="en-US" dirty="0"/>
              <a:t>Trace over that with the black marker again.</a:t>
            </a:r>
            <a:endParaRPr lang="en-US" dirty="0"/>
          </a:p>
        </p:txBody>
      </p:sp>
      <p:pic>
        <p:nvPicPr>
          <p:cNvPr id="5122" name="Picture 2" descr="https://1.bp.blogspot.com/-aAWZQb5FwMc/VUY2IkuIUaI/AAAAAAAAj7c/MCEIbxg1Rno/s1600/20150503_1037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r="40889"/>
          <a:stretch/>
        </p:blipFill>
        <p:spPr bwMode="auto">
          <a:xfrm>
            <a:off x="6724996" y="1557251"/>
            <a:ext cx="2036619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7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2054" y="2510445"/>
            <a:ext cx="4114800" cy="4456386"/>
          </a:xfrm>
        </p:spPr>
        <p:txBody>
          <a:bodyPr/>
          <a:lstStyle/>
          <a:p>
            <a:r>
              <a:rPr lang="en-US" dirty="0" smtClean="0"/>
              <a:t>Open the paper.</a:t>
            </a:r>
          </a:p>
          <a:p>
            <a:r>
              <a:rPr lang="en-US" dirty="0"/>
              <a:t>T</a:t>
            </a:r>
            <a:r>
              <a:rPr lang="en-US" dirty="0" smtClean="0"/>
              <a:t>race </a:t>
            </a:r>
            <a:r>
              <a:rPr lang="en-US" dirty="0"/>
              <a:t>it one more time.</a:t>
            </a:r>
            <a:endParaRPr lang="en-US" dirty="0"/>
          </a:p>
        </p:txBody>
      </p:sp>
      <p:pic>
        <p:nvPicPr>
          <p:cNvPr id="6146" name="Picture 2" descr="https://4.bp.blogspot.com/-rtkB1mitZaM/VUY2I1os5UI/AAAAAAAAj7k/f-Nw1MpwzIQ/s1600/20150503_103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79" y="1261627"/>
            <a:ext cx="3432694" cy="19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4.bp.blogspot.com/-EsMnOHrK4ss/VUY2KJsBM2I/AAAAAAAAj70/uS5IE17k5XQ/s1600/20150503_1037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6" b="28027"/>
          <a:stretch/>
        </p:blipFill>
        <p:spPr bwMode="auto">
          <a:xfrm>
            <a:off x="6932814" y="3712016"/>
            <a:ext cx="2179897" cy="2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8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2054" y="2510445"/>
            <a:ext cx="4114800" cy="4456386"/>
          </a:xfrm>
        </p:spPr>
        <p:txBody>
          <a:bodyPr/>
          <a:lstStyle/>
          <a:p>
            <a:r>
              <a:rPr lang="en-US" dirty="0"/>
              <a:t>Now you have the name on both sides.</a:t>
            </a:r>
            <a:endParaRPr lang="en-US" dirty="0"/>
          </a:p>
        </p:txBody>
      </p:sp>
      <p:pic>
        <p:nvPicPr>
          <p:cNvPr id="7170" name="Picture 2" descr="https://1.bp.blogspot.com/-6JOgKRFPnGQ/VUY2KpCl2cI/AAAAAAAAj8A/USAGwEtcs6c/s1600/20150503_103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 b="14717"/>
          <a:stretch/>
        </p:blipFill>
        <p:spPr bwMode="auto">
          <a:xfrm>
            <a:off x="6797444" y="1953491"/>
            <a:ext cx="3495675" cy="41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4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i.pinimg.com/originals/8a/e4/0c/8ae40c44af130bebbce5ba5adf80fa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6" y="2313651"/>
            <a:ext cx="9144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208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15540</TotalTime>
  <Words>73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Symmetrical Name Towers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Symmetrical Name Towers</dc:title>
  <dc:creator>Townsend, Jaime A (MPJH)</dc:creator>
  <cp:lastModifiedBy>Townsend, Jaime A (MPJH)</cp:lastModifiedBy>
  <cp:revision>3</cp:revision>
  <dcterms:created xsi:type="dcterms:W3CDTF">2018-08-03T20:50:31Z</dcterms:created>
  <dcterms:modified xsi:type="dcterms:W3CDTF">2018-08-14T15:50:33Z</dcterms:modified>
</cp:coreProperties>
</file>